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89" r:id="rId11"/>
    <p:sldId id="265" r:id="rId12"/>
    <p:sldId id="266" r:id="rId13"/>
    <p:sldId id="293" r:id="rId14"/>
    <p:sldId id="290" r:id="rId15"/>
    <p:sldId id="291" r:id="rId16"/>
    <p:sldId id="267" r:id="rId17"/>
    <p:sldId id="268" r:id="rId18"/>
    <p:sldId id="276" r:id="rId19"/>
    <p:sldId id="269" r:id="rId20"/>
    <p:sldId id="270" r:id="rId21"/>
    <p:sldId id="271" r:id="rId22"/>
    <p:sldId id="272" r:id="rId23"/>
    <p:sldId id="274" r:id="rId24"/>
    <p:sldId id="273" r:id="rId25"/>
    <p:sldId id="275" r:id="rId26"/>
    <p:sldId id="277" r:id="rId27"/>
    <p:sldId id="292" r:id="rId28"/>
    <p:sldId id="278" r:id="rId29"/>
    <p:sldId id="280" r:id="rId30"/>
    <p:sldId id="281" r:id="rId31"/>
    <p:sldId id="287" r:id="rId32"/>
    <p:sldId id="282" r:id="rId33"/>
    <p:sldId id="283" r:id="rId34"/>
    <p:sldId id="284" r:id="rId35"/>
    <p:sldId id="285" r:id="rId36"/>
    <p:sldId id="286" r:id="rId37"/>
    <p:sldId id="294" r:id="rId38"/>
    <p:sldId id="295" r:id="rId39"/>
    <p:sldId id="296" r:id="rId40"/>
    <p:sldId id="288" r:id="rId4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5FFE5"/>
    <a:srgbClr val="CCFF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FF842E-D118-4F19-8BAD-3620115D00EB}" v="12" dt="2025-01-15T18:54:05.0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slide" Target="slides/slide4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nfrid Schulte" userId="418c56ffefaecaeb" providerId="LiveId" clId="{8CFF842E-D118-4F19-8BAD-3620115D00EB}"/>
    <pc:docChg chg="undo custSel addSld delSld modSld sldOrd">
      <pc:chgData name="Winfrid Schulte" userId="418c56ffefaecaeb" providerId="LiveId" clId="{8CFF842E-D118-4F19-8BAD-3620115D00EB}" dt="2025-01-16T12:57:42.446" v="8494" actId="20577"/>
      <pc:docMkLst>
        <pc:docMk/>
      </pc:docMkLst>
      <pc:sldChg chg="modSp setBg">
        <pc:chgData name="Winfrid Schulte" userId="418c56ffefaecaeb" providerId="LiveId" clId="{8CFF842E-D118-4F19-8BAD-3620115D00EB}" dt="2025-01-15T18:54:05.035" v="166" actId="113"/>
        <pc:sldMkLst>
          <pc:docMk/>
          <pc:sldMk cId="4176146698" sldId="256"/>
        </pc:sldMkLst>
        <pc:spChg chg="mod">
          <ac:chgData name="Winfrid Schulte" userId="418c56ffefaecaeb" providerId="LiveId" clId="{8CFF842E-D118-4F19-8BAD-3620115D00EB}" dt="2025-01-15T18:54:05.035" v="166" actId="113"/>
          <ac:spMkLst>
            <pc:docMk/>
            <pc:sldMk cId="4176146698" sldId="256"/>
            <ac:spMk id="2" creationId="{32587000-FB4A-2F87-0005-FCF0D9887C9D}"/>
          </ac:spMkLst>
        </pc:spChg>
      </pc:sldChg>
      <pc:sldChg chg="modSp add mod">
        <pc:chgData name="Winfrid Schulte" userId="418c56ffefaecaeb" providerId="LiveId" clId="{8CFF842E-D118-4F19-8BAD-3620115D00EB}" dt="2025-01-15T18:53:50.833" v="162" actId="113"/>
        <pc:sldMkLst>
          <pc:docMk/>
          <pc:sldMk cId="2582877426" sldId="257"/>
        </pc:sldMkLst>
        <pc:spChg chg="mod">
          <ac:chgData name="Winfrid Schulte" userId="418c56ffefaecaeb" providerId="LiveId" clId="{8CFF842E-D118-4F19-8BAD-3620115D00EB}" dt="2025-01-15T18:53:50.833" v="162" actId="113"/>
          <ac:spMkLst>
            <pc:docMk/>
            <pc:sldMk cId="2582877426" sldId="257"/>
            <ac:spMk id="2" creationId="{1580DB12-DC35-7CAA-107F-237450B35B72}"/>
          </ac:spMkLst>
        </pc:spChg>
      </pc:sldChg>
      <pc:sldChg chg="modSp add mod">
        <pc:chgData name="Winfrid Schulte" userId="418c56ffefaecaeb" providerId="LiveId" clId="{8CFF842E-D118-4F19-8BAD-3620115D00EB}" dt="2025-01-16T10:38:54.210" v="6604" actId="20577"/>
        <pc:sldMkLst>
          <pc:docMk/>
          <pc:sldMk cId="3024608433" sldId="258"/>
        </pc:sldMkLst>
        <pc:spChg chg="mod">
          <ac:chgData name="Winfrid Schulte" userId="418c56ffefaecaeb" providerId="LiveId" clId="{8CFF842E-D118-4F19-8BAD-3620115D00EB}" dt="2025-01-16T10:38:54.210" v="6604" actId="20577"/>
          <ac:spMkLst>
            <pc:docMk/>
            <pc:sldMk cId="3024608433" sldId="258"/>
            <ac:spMk id="2" creationId="{64A6A02C-DF46-6553-F789-8295584AF9A7}"/>
          </ac:spMkLst>
        </pc:spChg>
      </pc:sldChg>
      <pc:sldChg chg="modSp add mod">
        <pc:chgData name="Winfrid Schulte" userId="418c56ffefaecaeb" providerId="LiveId" clId="{8CFF842E-D118-4F19-8BAD-3620115D00EB}" dt="2025-01-16T10:39:38.145" v="6636" actId="313"/>
        <pc:sldMkLst>
          <pc:docMk/>
          <pc:sldMk cId="2593233705" sldId="259"/>
        </pc:sldMkLst>
        <pc:spChg chg="mod">
          <ac:chgData name="Winfrid Schulte" userId="418c56ffefaecaeb" providerId="LiveId" clId="{8CFF842E-D118-4F19-8BAD-3620115D00EB}" dt="2025-01-16T10:39:38.145" v="6636" actId="313"/>
          <ac:spMkLst>
            <pc:docMk/>
            <pc:sldMk cId="2593233705" sldId="259"/>
            <ac:spMk id="2" creationId="{0F0A9CFD-44EC-E15D-1DFE-6884BC57F480}"/>
          </ac:spMkLst>
        </pc:spChg>
      </pc:sldChg>
      <pc:sldChg chg="modSp add mod">
        <pc:chgData name="Winfrid Schulte" userId="418c56ffefaecaeb" providerId="LiveId" clId="{8CFF842E-D118-4F19-8BAD-3620115D00EB}" dt="2025-01-16T10:39:53.597" v="6637" actId="255"/>
        <pc:sldMkLst>
          <pc:docMk/>
          <pc:sldMk cId="3601228867" sldId="260"/>
        </pc:sldMkLst>
        <pc:spChg chg="mod">
          <ac:chgData name="Winfrid Schulte" userId="418c56ffefaecaeb" providerId="LiveId" clId="{8CFF842E-D118-4F19-8BAD-3620115D00EB}" dt="2025-01-16T10:39:53.597" v="6637" actId="255"/>
          <ac:spMkLst>
            <pc:docMk/>
            <pc:sldMk cId="3601228867" sldId="260"/>
            <ac:spMk id="2" creationId="{5FAB181B-A40B-D4D2-451C-CB9DAB075CAB}"/>
          </ac:spMkLst>
        </pc:spChg>
      </pc:sldChg>
      <pc:sldChg chg="modSp add mod">
        <pc:chgData name="Winfrid Schulte" userId="418c56ffefaecaeb" providerId="LiveId" clId="{8CFF842E-D118-4F19-8BAD-3620115D00EB}" dt="2025-01-16T10:40:31.810" v="6671" actId="20577"/>
        <pc:sldMkLst>
          <pc:docMk/>
          <pc:sldMk cId="1422625599" sldId="261"/>
        </pc:sldMkLst>
        <pc:spChg chg="mod">
          <ac:chgData name="Winfrid Schulte" userId="418c56ffefaecaeb" providerId="LiveId" clId="{8CFF842E-D118-4F19-8BAD-3620115D00EB}" dt="2025-01-16T10:40:31.810" v="6671" actId="20577"/>
          <ac:spMkLst>
            <pc:docMk/>
            <pc:sldMk cId="1422625599" sldId="261"/>
            <ac:spMk id="2" creationId="{2AB82C9F-72BA-3DD5-524D-B3E32CAC0FC3}"/>
          </ac:spMkLst>
        </pc:spChg>
      </pc:sldChg>
      <pc:sldChg chg="modSp add mod">
        <pc:chgData name="Winfrid Schulte" userId="418c56ffefaecaeb" providerId="LiveId" clId="{8CFF842E-D118-4F19-8BAD-3620115D00EB}" dt="2025-01-15T19:11:27.461" v="728" actId="20577"/>
        <pc:sldMkLst>
          <pc:docMk/>
          <pc:sldMk cId="334067592" sldId="262"/>
        </pc:sldMkLst>
        <pc:spChg chg="mod">
          <ac:chgData name="Winfrid Schulte" userId="418c56ffefaecaeb" providerId="LiveId" clId="{8CFF842E-D118-4F19-8BAD-3620115D00EB}" dt="2025-01-15T19:11:27.461" v="728" actId="20577"/>
          <ac:spMkLst>
            <pc:docMk/>
            <pc:sldMk cId="334067592" sldId="262"/>
            <ac:spMk id="2" creationId="{3CCA0846-14E3-C687-BD5E-65ACB279F698}"/>
          </ac:spMkLst>
        </pc:spChg>
      </pc:sldChg>
      <pc:sldChg chg="modSp add mod">
        <pc:chgData name="Winfrid Schulte" userId="418c56ffefaecaeb" providerId="LiveId" clId="{8CFF842E-D118-4F19-8BAD-3620115D00EB}" dt="2025-01-15T19:15:53.548" v="962" actId="20577"/>
        <pc:sldMkLst>
          <pc:docMk/>
          <pc:sldMk cId="3393535515" sldId="263"/>
        </pc:sldMkLst>
        <pc:spChg chg="mod">
          <ac:chgData name="Winfrid Schulte" userId="418c56ffefaecaeb" providerId="LiveId" clId="{8CFF842E-D118-4F19-8BAD-3620115D00EB}" dt="2025-01-15T19:15:53.548" v="962" actId="20577"/>
          <ac:spMkLst>
            <pc:docMk/>
            <pc:sldMk cId="3393535515" sldId="263"/>
            <ac:spMk id="2" creationId="{8EB11E9F-2361-B436-8D51-B4F6A210C561}"/>
          </ac:spMkLst>
        </pc:spChg>
      </pc:sldChg>
      <pc:sldChg chg="modSp add mod">
        <pc:chgData name="Winfrid Schulte" userId="418c56ffefaecaeb" providerId="LiveId" clId="{8CFF842E-D118-4F19-8BAD-3620115D00EB}" dt="2025-01-15T19:21:12.810" v="1125" actId="20577"/>
        <pc:sldMkLst>
          <pc:docMk/>
          <pc:sldMk cId="2334507467" sldId="264"/>
        </pc:sldMkLst>
        <pc:spChg chg="mod">
          <ac:chgData name="Winfrid Schulte" userId="418c56ffefaecaeb" providerId="LiveId" clId="{8CFF842E-D118-4F19-8BAD-3620115D00EB}" dt="2025-01-15T19:21:12.810" v="1125" actId="20577"/>
          <ac:spMkLst>
            <pc:docMk/>
            <pc:sldMk cId="2334507467" sldId="264"/>
            <ac:spMk id="2" creationId="{13186A74-FF08-E3C9-2DF0-1A4984E9B8D9}"/>
          </ac:spMkLst>
        </pc:spChg>
      </pc:sldChg>
      <pc:sldChg chg="modSp add mod">
        <pc:chgData name="Winfrid Schulte" userId="418c56ffefaecaeb" providerId="LiveId" clId="{8CFF842E-D118-4F19-8BAD-3620115D00EB}" dt="2025-01-16T10:59:03.767" v="6747" actId="115"/>
        <pc:sldMkLst>
          <pc:docMk/>
          <pc:sldMk cId="2551028049" sldId="265"/>
        </pc:sldMkLst>
        <pc:spChg chg="mod">
          <ac:chgData name="Winfrid Schulte" userId="418c56ffefaecaeb" providerId="LiveId" clId="{8CFF842E-D118-4F19-8BAD-3620115D00EB}" dt="2025-01-16T10:59:03.767" v="6747" actId="115"/>
          <ac:spMkLst>
            <pc:docMk/>
            <pc:sldMk cId="2551028049" sldId="265"/>
            <ac:spMk id="2" creationId="{512F2BFB-9E0B-97DF-B168-F6C11D4B5D4E}"/>
          </ac:spMkLst>
        </pc:spChg>
      </pc:sldChg>
      <pc:sldChg chg="modSp add mod">
        <pc:chgData name="Winfrid Schulte" userId="418c56ffefaecaeb" providerId="LiveId" clId="{8CFF842E-D118-4F19-8BAD-3620115D00EB}" dt="2025-01-16T12:37:53.191" v="7543" actId="20577"/>
        <pc:sldMkLst>
          <pc:docMk/>
          <pc:sldMk cId="1227866174" sldId="266"/>
        </pc:sldMkLst>
        <pc:spChg chg="mod">
          <ac:chgData name="Winfrid Schulte" userId="418c56ffefaecaeb" providerId="LiveId" clId="{8CFF842E-D118-4F19-8BAD-3620115D00EB}" dt="2025-01-16T12:37:53.191" v="7543" actId="20577"/>
          <ac:spMkLst>
            <pc:docMk/>
            <pc:sldMk cId="1227866174" sldId="266"/>
            <ac:spMk id="2" creationId="{1A75394E-31C2-712D-E9F4-85F8F650479F}"/>
          </ac:spMkLst>
        </pc:spChg>
      </pc:sldChg>
      <pc:sldChg chg="modSp add mod">
        <pc:chgData name="Winfrid Schulte" userId="418c56ffefaecaeb" providerId="LiveId" clId="{8CFF842E-D118-4F19-8BAD-3620115D00EB}" dt="2025-01-15T21:32:59.615" v="6190" actId="20577"/>
        <pc:sldMkLst>
          <pc:docMk/>
          <pc:sldMk cId="958320463" sldId="267"/>
        </pc:sldMkLst>
        <pc:spChg chg="mod">
          <ac:chgData name="Winfrid Schulte" userId="418c56ffefaecaeb" providerId="LiveId" clId="{8CFF842E-D118-4F19-8BAD-3620115D00EB}" dt="2025-01-15T21:32:59.615" v="6190" actId="20577"/>
          <ac:spMkLst>
            <pc:docMk/>
            <pc:sldMk cId="958320463" sldId="267"/>
            <ac:spMk id="2" creationId="{A2E272E3-4828-2F37-76C0-C4794E745AF9}"/>
          </ac:spMkLst>
        </pc:spChg>
      </pc:sldChg>
      <pc:sldChg chg="modSp add mod">
        <pc:chgData name="Winfrid Schulte" userId="418c56ffefaecaeb" providerId="LiveId" clId="{8CFF842E-D118-4F19-8BAD-3620115D00EB}" dt="2025-01-16T11:06:17.326" v="7123" actId="6549"/>
        <pc:sldMkLst>
          <pc:docMk/>
          <pc:sldMk cId="3779449045" sldId="268"/>
        </pc:sldMkLst>
        <pc:spChg chg="mod">
          <ac:chgData name="Winfrid Schulte" userId="418c56ffefaecaeb" providerId="LiveId" clId="{8CFF842E-D118-4F19-8BAD-3620115D00EB}" dt="2025-01-16T11:06:17.326" v="7123" actId="6549"/>
          <ac:spMkLst>
            <pc:docMk/>
            <pc:sldMk cId="3779449045" sldId="268"/>
            <ac:spMk id="2" creationId="{6713BFCD-D715-9208-4F8C-A8FF06483780}"/>
          </ac:spMkLst>
        </pc:spChg>
      </pc:sldChg>
      <pc:sldChg chg="modSp add mod">
        <pc:chgData name="Winfrid Schulte" userId="418c56ffefaecaeb" providerId="LiveId" clId="{8CFF842E-D118-4F19-8BAD-3620115D00EB}" dt="2025-01-16T12:44:47.979" v="8003" actId="6549"/>
        <pc:sldMkLst>
          <pc:docMk/>
          <pc:sldMk cId="2909977704" sldId="269"/>
        </pc:sldMkLst>
        <pc:spChg chg="mod">
          <ac:chgData name="Winfrid Schulte" userId="418c56ffefaecaeb" providerId="LiveId" clId="{8CFF842E-D118-4F19-8BAD-3620115D00EB}" dt="2025-01-16T12:44:47.979" v="8003" actId="6549"/>
          <ac:spMkLst>
            <pc:docMk/>
            <pc:sldMk cId="2909977704" sldId="269"/>
            <ac:spMk id="2" creationId="{383B0B29-7FD8-86EB-70F6-B7B3B67A12CB}"/>
          </ac:spMkLst>
        </pc:spChg>
      </pc:sldChg>
      <pc:sldChg chg="modSp add mod">
        <pc:chgData name="Winfrid Schulte" userId="418c56ffefaecaeb" providerId="LiveId" clId="{8CFF842E-D118-4F19-8BAD-3620115D00EB}" dt="2025-01-15T19:47:53.456" v="2384" actId="20577"/>
        <pc:sldMkLst>
          <pc:docMk/>
          <pc:sldMk cId="1932281444" sldId="270"/>
        </pc:sldMkLst>
        <pc:spChg chg="mod">
          <ac:chgData name="Winfrid Schulte" userId="418c56ffefaecaeb" providerId="LiveId" clId="{8CFF842E-D118-4F19-8BAD-3620115D00EB}" dt="2025-01-15T19:47:53.456" v="2384" actId="20577"/>
          <ac:spMkLst>
            <pc:docMk/>
            <pc:sldMk cId="1932281444" sldId="270"/>
            <ac:spMk id="2" creationId="{79D4ABFF-27AE-B1CF-D131-D5685A482392}"/>
          </ac:spMkLst>
        </pc:spChg>
      </pc:sldChg>
      <pc:sldChg chg="modSp add mod ord">
        <pc:chgData name="Winfrid Schulte" userId="418c56ffefaecaeb" providerId="LiveId" clId="{8CFF842E-D118-4F19-8BAD-3620115D00EB}" dt="2025-01-16T11:07:07.756" v="7124" actId="20577"/>
        <pc:sldMkLst>
          <pc:docMk/>
          <pc:sldMk cId="3356068443" sldId="271"/>
        </pc:sldMkLst>
        <pc:spChg chg="mod">
          <ac:chgData name="Winfrid Schulte" userId="418c56ffefaecaeb" providerId="LiveId" clId="{8CFF842E-D118-4F19-8BAD-3620115D00EB}" dt="2025-01-16T11:07:07.756" v="7124" actId="20577"/>
          <ac:spMkLst>
            <pc:docMk/>
            <pc:sldMk cId="3356068443" sldId="271"/>
            <ac:spMk id="2" creationId="{ABC57296-CAF8-15D2-4885-735A388EDEEF}"/>
          </ac:spMkLst>
        </pc:spChg>
      </pc:sldChg>
      <pc:sldChg chg="addSp modSp add mod">
        <pc:chgData name="Winfrid Schulte" userId="418c56ffefaecaeb" providerId="LiveId" clId="{8CFF842E-D118-4F19-8BAD-3620115D00EB}" dt="2025-01-15T20:02:43.194" v="2884" actId="22"/>
        <pc:sldMkLst>
          <pc:docMk/>
          <pc:sldMk cId="371944981" sldId="272"/>
        </pc:sldMkLst>
        <pc:spChg chg="mod">
          <ac:chgData name="Winfrid Schulte" userId="418c56ffefaecaeb" providerId="LiveId" clId="{8CFF842E-D118-4F19-8BAD-3620115D00EB}" dt="2025-01-15T20:02:27.102" v="2883" actId="6549"/>
          <ac:spMkLst>
            <pc:docMk/>
            <pc:sldMk cId="371944981" sldId="272"/>
            <ac:spMk id="2" creationId="{7DBFE11B-9339-74F8-6CD5-18A548454D98}"/>
          </ac:spMkLst>
        </pc:spChg>
        <pc:spChg chg="add">
          <ac:chgData name="Winfrid Schulte" userId="418c56ffefaecaeb" providerId="LiveId" clId="{8CFF842E-D118-4F19-8BAD-3620115D00EB}" dt="2025-01-15T20:02:43.194" v="2884" actId="22"/>
          <ac:spMkLst>
            <pc:docMk/>
            <pc:sldMk cId="371944981" sldId="272"/>
            <ac:spMk id="4" creationId="{04A25DEE-371D-B209-7F44-7C763FAD751F}"/>
          </ac:spMkLst>
        </pc:spChg>
      </pc:sldChg>
      <pc:sldChg chg="modSp add mod">
        <pc:chgData name="Winfrid Schulte" userId="418c56ffefaecaeb" providerId="LiveId" clId="{8CFF842E-D118-4F19-8BAD-3620115D00EB}" dt="2025-01-16T12:47:25.738" v="8035" actId="6549"/>
        <pc:sldMkLst>
          <pc:docMk/>
          <pc:sldMk cId="40926032" sldId="273"/>
        </pc:sldMkLst>
        <pc:spChg chg="mod">
          <ac:chgData name="Winfrid Schulte" userId="418c56ffefaecaeb" providerId="LiveId" clId="{8CFF842E-D118-4F19-8BAD-3620115D00EB}" dt="2025-01-16T12:47:25.738" v="8035" actId="6549"/>
          <ac:spMkLst>
            <pc:docMk/>
            <pc:sldMk cId="40926032" sldId="273"/>
            <ac:spMk id="2" creationId="{2ED45F64-870E-77F5-410B-8B7456375B93}"/>
          </ac:spMkLst>
        </pc:spChg>
      </pc:sldChg>
      <pc:sldChg chg="modSp add mod">
        <pc:chgData name="Winfrid Schulte" userId="418c56ffefaecaeb" providerId="LiveId" clId="{8CFF842E-D118-4F19-8BAD-3620115D00EB}" dt="2025-01-16T12:45:48.927" v="8009" actId="20577"/>
        <pc:sldMkLst>
          <pc:docMk/>
          <pc:sldMk cId="1072169180" sldId="274"/>
        </pc:sldMkLst>
        <pc:spChg chg="mod">
          <ac:chgData name="Winfrid Schulte" userId="418c56ffefaecaeb" providerId="LiveId" clId="{8CFF842E-D118-4F19-8BAD-3620115D00EB}" dt="2025-01-16T12:45:48.927" v="8009" actId="20577"/>
          <ac:spMkLst>
            <pc:docMk/>
            <pc:sldMk cId="1072169180" sldId="274"/>
            <ac:spMk id="2" creationId="{E60CBA10-3F02-525A-BDFF-997710869216}"/>
          </ac:spMkLst>
        </pc:spChg>
      </pc:sldChg>
      <pc:sldChg chg="new del">
        <pc:chgData name="Winfrid Schulte" userId="418c56ffefaecaeb" providerId="LiveId" clId="{8CFF842E-D118-4F19-8BAD-3620115D00EB}" dt="2025-01-15T20:08:35.022" v="3087" actId="680"/>
        <pc:sldMkLst>
          <pc:docMk/>
          <pc:sldMk cId="3361899205" sldId="274"/>
        </pc:sldMkLst>
      </pc:sldChg>
      <pc:sldChg chg="modSp add mod">
        <pc:chgData name="Winfrid Schulte" userId="418c56ffefaecaeb" providerId="LiveId" clId="{8CFF842E-D118-4F19-8BAD-3620115D00EB}" dt="2025-01-15T20:49:51.532" v="4684" actId="1036"/>
        <pc:sldMkLst>
          <pc:docMk/>
          <pc:sldMk cId="42667119" sldId="275"/>
        </pc:sldMkLst>
        <pc:spChg chg="mod">
          <ac:chgData name="Winfrid Schulte" userId="418c56ffefaecaeb" providerId="LiveId" clId="{8CFF842E-D118-4F19-8BAD-3620115D00EB}" dt="2025-01-15T20:49:51.532" v="4684" actId="1036"/>
          <ac:spMkLst>
            <pc:docMk/>
            <pc:sldMk cId="42667119" sldId="275"/>
            <ac:spMk id="2" creationId="{7F2F3772-7CD3-A0BA-9ED0-B2D7F7A74118}"/>
          </ac:spMkLst>
        </pc:spChg>
      </pc:sldChg>
      <pc:sldChg chg="modSp add mod">
        <pc:chgData name="Winfrid Schulte" userId="418c56ffefaecaeb" providerId="LiveId" clId="{8CFF842E-D118-4F19-8BAD-3620115D00EB}" dt="2025-01-16T12:43:14.351" v="7904" actId="6549"/>
        <pc:sldMkLst>
          <pc:docMk/>
          <pc:sldMk cId="3038062448" sldId="276"/>
        </pc:sldMkLst>
        <pc:spChg chg="mod">
          <ac:chgData name="Winfrid Schulte" userId="418c56ffefaecaeb" providerId="LiveId" clId="{8CFF842E-D118-4F19-8BAD-3620115D00EB}" dt="2025-01-16T12:43:14.351" v="7904" actId="6549"/>
          <ac:spMkLst>
            <pc:docMk/>
            <pc:sldMk cId="3038062448" sldId="276"/>
            <ac:spMk id="2" creationId="{D9BB1816-4F70-DFA2-42F7-7D0C621C7531}"/>
          </ac:spMkLst>
        </pc:spChg>
      </pc:sldChg>
      <pc:sldChg chg="modSp add mod">
        <pc:chgData name="Winfrid Schulte" userId="418c56ffefaecaeb" providerId="LiveId" clId="{8CFF842E-D118-4F19-8BAD-3620115D00EB}" dt="2025-01-16T12:48:20.240" v="8038" actId="20577"/>
        <pc:sldMkLst>
          <pc:docMk/>
          <pc:sldMk cId="1741628580" sldId="277"/>
        </pc:sldMkLst>
        <pc:spChg chg="mod">
          <ac:chgData name="Winfrid Schulte" userId="418c56ffefaecaeb" providerId="LiveId" clId="{8CFF842E-D118-4F19-8BAD-3620115D00EB}" dt="2025-01-16T12:48:20.240" v="8038" actId="20577"/>
          <ac:spMkLst>
            <pc:docMk/>
            <pc:sldMk cId="1741628580" sldId="277"/>
            <ac:spMk id="2" creationId="{133D3600-AF9A-40B9-0E6B-403E73B7BAAE}"/>
          </ac:spMkLst>
        </pc:spChg>
      </pc:sldChg>
      <pc:sldChg chg="modSp add mod">
        <pc:chgData name="Winfrid Schulte" userId="418c56ffefaecaeb" providerId="LiveId" clId="{8CFF842E-D118-4F19-8BAD-3620115D00EB}" dt="2025-01-16T11:13:59.433" v="7474" actId="255"/>
        <pc:sldMkLst>
          <pc:docMk/>
          <pc:sldMk cId="3540223407" sldId="278"/>
        </pc:sldMkLst>
        <pc:spChg chg="mod">
          <ac:chgData name="Winfrid Schulte" userId="418c56ffefaecaeb" providerId="LiveId" clId="{8CFF842E-D118-4F19-8BAD-3620115D00EB}" dt="2025-01-16T11:13:59.433" v="7474" actId="255"/>
          <ac:spMkLst>
            <pc:docMk/>
            <pc:sldMk cId="3540223407" sldId="278"/>
            <ac:spMk id="2" creationId="{1DFFDE8E-1C92-7684-BD81-FD5633936261}"/>
          </ac:spMkLst>
        </pc:spChg>
      </pc:sldChg>
      <pc:sldChg chg="add del">
        <pc:chgData name="Winfrid Schulte" userId="418c56ffefaecaeb" providerId="LiveId" clId="{8CFF842E-D118-4F19-8BAD-3620115D00EB}" dt="2025-01-15T21:38:20.388" v="6264" actId="2696"/>
        <pc:sldMkLst>
          <pc:docMk/>
          <pc:sldMk cId="4001351664" sldId="279"/>
        </pc:sldMkLst>
      </pc:sldChg>
      <pc:sldChg chg="modSp add mod">
        <pc:chgData name="Winfrid Schulte" userId="418c56ffefaecaeb" providerId="LiveId" clId="{8CFF842E-D118-4F19-8BAD-3620115D00EB}" dt="2025-01-15T20:54:18.860" v="4895" actId="20577"/>
        <pc:sldMkLst>
          <pc:docMk/>
          <pc:sldMk cId="3634176902" sldId="280"/>
        </pc:sldMkLst>
        <pc:spChg chg="mod">
          <ac:chgData name="Winfrid Schulte" userId="418c56ffefaecaeb" providerId="LiveId" clId="{8CFF842E-D118-4F19-8BAD-3620115D00EB}" dt="2025-01-15T20:54:18.860" v="4895" actId="20577"/>
          <ac:spMkLst>
            <pc:docMk/>
            <pc:sldMk cId="3634176902" sldId="280"/>
            <ac:spMk id="2" creationId="{053800E2-8921-CEB2-F9A0-188CD40601BA}"/>
          </ac:spMkLst>
        </pc:spChg>
      </pc:sldChg>
      <pc:sldChg chg="modSp add mod">
        <pc:chgData name="Winfrid Schulte" userId="418c56ffefaecaeb" providerId="LiveId" clId="{8CFF842E-D118-4F19-8BAD-3620115D00EB}" dt="2025-01-16T12:48:58.766" v="8041" actId="20577"/>
        <pc:sldMkLst>
          <pc:docMk/>
          <pc:sldMk cId="2318856778" sldId="281"/>
        </pc:sldMkLst>
        <pc:spChg chg="mod">
          <ac:chgData name="Winfrid Schulte" userId="418c56ffefaecaeb" providerId="LiveId" clId="{8CFF842E-D118-4F19-8BAD-3620115D00EB}" dt="2025-01-16T12:48:58.766" v="8041" actId="20577"/>
          <ac:spMkLst>
            <pc:docMk/>
            <pc:sldMk cId="2318856778" sldId="281"/>
            <ac:spMk id="2" creationId="{F0A10BA4-FA7B-5B7B-202D-58AED9E00265}"/>
          </ac:spMkLst>
        </pc:spChg>
      </pc:sldChg>
      <pc:sldChg chg="modSp add del mod">
        <pc:chgData name="Winfrid Schulte" userId="418c56ffefaecaeb" providerId="LiveId" clId="{8CFF842E-D118-4F19-8BAD-3620115D00EB}" dt="2025-01-15T21:00:43.481" v="5211" actId="47"/>
        <pc:sldMkLst>
          <pc:docMk/>
          <pc:sldMk cId="2376268298" sldId="282"/>
        </pc:sldMkLst>
        <pc:spChg chg="mod">
          <ac:chgData name="Winfrid Schulte" userId="418c56ffefaecaeb" providerId="LiveId" clId="{8CFF842E-D118-4F19-8BAD-3620115D00EB}" dt="2025-01-15T21:00:06.726" v="5210" actId="20577"/>
          <ac:spMkLst>
            <pc:docMk/>
            <pc:sldMk cId="2376268298" sldId="282"/>
            <ac:spMk id="2" creationId="{8F2D551A-2BCB-018D-A4F2-EB749DCD06F8}"/>
          </ac:spMkLst>
        </pc:spChg>
      </pc:sldChg>
      <pc:sldChg chg="modSp add mod">
        <pc:chgData name="Winfrid Schulte" userId="418c56ffefaecaeb" providerId="LiveId" clId="{8CFF842E-D118-4F19-8BAD-3620115D00EB}" dt="2025-01-15T21:09:00.469" v="5578" actId="20577"/>
        <pc:sldMkLst>
          <pc:docMk/>
          <pc:sldMk cId="3628972718" sldId="282"/>
        </pc:sldMkLst>
        <pc:spChg chg="mod">
          <ac:chgData name="Winfrid Schulte" userId="418c56ffefaecaeb" providerId="LiveId" clId="{8CFF842E-D118-4F19-8BAD-3620115D00EB}" dt="2025-01-15T21:09:00.469" v="5578" actId="20577"/>
          <ac:spMkLst>
            <pc:docMk/>
            <pc:sldMk cId="3628972718" sldId="282"/>
            <ac:spMk id="2" creationId="{F52833A5-3D71-7428-BDBD-E686F46DF8C2}"/>
          </ac:spMkLst>
        </pc:spChg>
      </pc:sldChg>
      <pc:sldChg chg="modSp add mod">
        <pc:chgData name="Winfrid Schulte" userId="418c56ffefaecaeb" providerId="LiveId" clId="{8CFF842E-D118-4F19-8BAD-3620115D00EB}" dt="2025-01-15T21:10:51.328" v="5603" actId="20577"/>
        <pc:sldMkLst>
          <pc:docMk/>
          <pc:sldMk cId="2977104570" sldId="283"/>
        </pc:sldMkLst>
        <pc:spChg chg="mod">
          <ac:chgData name="Winfrid Schulte" userId="418c56ffefaecaeb" providerId="LiveId" clId="{8CFF842E-D118-4F19-8BAD-3620115D00EB}" dt="2025-01-15T21:10:51.328" v="5603" actId="20577"/>
          <ac:spMkLst>
            <pc:docMk/>
            <pc:sldMk cId="2977104570" sldId="283"/>
            <ac:spMk id="2" creationId="{D2F3E793-94A2-3E02-8A56-E34F734B6D5C}"/>
          </ac:spMkLst>
        </pc:spChg>
      </pc:sldChg>
      <pc:sldChg chg="modSp add mod">
        <pc:chgData name="Winfrid Schulte" userId="418c56ffefaecaeb" providerId="LiveId" clId="{8CFF842E-D118-4F19-8BAD-3620115D00EB}" dt="2025-01-15T21:20:26.751" v="5862" actId="20577"/>
        <pc:sldMkLst>
          <pc:docMk/>
          <pc:sldMk cId="2415267653" sldId="284"/>
        </pc:sldMkLst>
        <pc:spChg chg="mod">
          <ac:chgData name="Winfrid Schulte" userId="418c56ffefaecaeb" providerId="LiveId" clId="{8CFF842E-D118-4F19-8BAD-3620115D00EB}" dt="2025-01-15T21:20:26.751" v="5862" actId="20577"/>
          <ac:spMkLst>
            <pc:docMk/>
            <pc:sldMk cId="2415267653" sldId="284"/>
            <ac:spMk id="2" creationId="{A05A7225-7EFD-AECD-84E0-1B09AAE25F04}"/>
          </ac:spMkLst>
        </pc:spChg>
      </pc:sldChg>
      <pc:sldChg chg="modSp add mod">
        <pc:chgData name="Winfrid Schulte" userId="418c56ffefaecaeb" providerId="LiveId" clId="{8CFF842E-D118-4F19-8BAD-3620115D00EB}" dt="2025-01-15T21:28:27.036" v="6177" actId="6549"/>
        <pc:sldMkLst>
          <pc:docMk/>
          <pc:sldMk cId="2008770968" sldId="285"/>
        </pc:sldMkLst>
        <pc:spChg chg="mod">
          <ac:chgData name="Winfrid Schulte" userId="418c56ffefaecaeb" providerId="LiveId" clId="{8CFF842E-D118-4F19-8BAD-3620115D00EB}" dt="2025-01-15T21:28:27.036" v="6177" actId="6549"/>
          <ac:spMkLst>
            <pc:docMk/>
            <pc:sldMk cId="2008770968" sldId="285"/>
            <ac:spMk id="2" creationId="{481C5F08-5011-04DF-8681-0EEB6E49BAF5}"/>
          </ac:spMkLst>
        </pc:spChg>
      </pc:sldChg>
      <pc:sldChg chg="modSp add mod">
        <pc:chgData name="Winfrid Schulte" userId="418c56ffefaecaeb" providerId="LiveId" clId="{8CFF842E-D118-4F19-8BAD-3620115D00EB}" dt="2025-01-15T21:46:36.422" v="6483" actId="20577"/>
        <pc:sldMkLst>
          <pc:docMk/>
          <pc:sldMk cId="4281204841" sldId="286"/>
        </pc:sldMkLst>
        <pc:spChg chg="mod">
          <ac:chgData name="Winfrid Schulte" userId="418c56ffefaecaeb" providerId="LiveId" clId="{8CFF842E-D118-4F19-8BAD-3620115D00EB}" dt="2025-01-15T21:46:36.422" v="6483" actId="20577"/>
          <ac:spMkLst>
            <pc:docMk/>
            <pc:sldMk cId="4281204841" sldId="286"/>
            <ac:spMk id="2" creationId="{6167A210-F80A-48E7-EDA8-D1D0B842846F}"/>
          </ac:spMkLst>
        </pc:spChg>
      </pc:sldChg>
      <pc:sldChg chg="add">
        <pc:chgData name="Winfrid Schulte" userId="418c56ffefaecaeb" providerId="LiveId" clId="{8CFF842E-D118-4F19-8BAD-3620115D00EB}" dt="2025-01-15T21:39:12.684" v="6266" actId="2890"/>
        <pc:sldMkLst>
          <pc:docMk/>
          <pc:sldMk cId="2223992316" sldId="287"/>
        </pc:sldMkLst>
      </pc:sldChg>
      <pc:sldChg chg="modSp add mod">
        <pc:chgData name="Winfrid Schulte" userId="418c56ffefaecaeb" providerId="LiveId" clId="{8CFF842E-D118-4F19-8BAD-3620115D00EB}" dt="2025-01-16T12:57:42.446" v="8494" actId="20577"/>
        <pc:sldMkLst>
          <pc:docMk/>
          <pc:sldMk cId="3160404924" sldId="288"/>
        </pc:sldMkLst>
        <pc:spChg chg="mod">
          <ac:chgData name="Winfrid Schulte" userId="418c56ffefaecaeb" providerId="LiveId" clId="{8CFF842E-D118-4F19-8BAD-3620115D00EB}" dt="2025-01-16T12:57:42.446" v="8494" actId="20577"/>
          <ac:spMkLst>
            <pc:docMk/>
            <pc:sldMk cId="3160404924" sldId="288"/>
            <ac:spMk id="2" creationId="{9FF547AD-28D9-77A4-061E-73B87428DEF2}"/>
          </ac:spMkLst>
        </pc:spChg>
      </pc:sldChg>
      <pc:sldChg chg="modSp add mod">
        <pc:chgData name="Winfrid Schulte" userId="418c56ffefaecaeb" providerId="LiveId" clId="{8CFF842E-D118-4F19-8BAD-3620115D00EB}" dt="2025-01-16T10:42:55.826" v="6745" actId="20577"/>
        <pc:sldMkLst>
          <pc:docMk/>
          <pc:sldMk cId="995405912" sldId="289"/>
        </pc:sldMkLst>
        <pc:spChg chg="mod">
          <ac:chgData name="Winfrid Schulte" userId="418c56ffefaecaeb" providerId="LiveId" clId="{8CFF842E-D118-4F19-8BAD-3620115D00EB}" dt="2025-01-16T10:42:55.826" v="6745" actId="20577"/>
          <ac:spMkLst>
            <pc:docMk/>
            <pc:sldMk cId="995405912" sldId="289"/>
            <ac:spMk id="2" creationId="{81A5EE32-5BA2-4FB7-D5A9-67868C381B14}"/>
          </ac:spMkLst>
        </pc:spChg>
      </pc:sldChg>
      <pc:sldChg chg="modSp add mod">
        <pc:chgData name="Winfrid Schulte" userId="418c56ffefaecaeb" providerId="LiveId" clId="{8CFF842E-D118-4F19-8BAD-3620115D00EB}" dt="2025-01-16T12:41:41.855" v="7829" actId="6549"/>
        <pc:sldMkLst>
          <pc:docMk/>
          <pc:sldMk cId="2799490988" sldId="290"/>
        </pc:sldMkLst>
        <pc:spChg chg="mod">
          <ac:chgData name="Winfrid Schulte" userId="418c56ffefaecaeb" providerId="LiveId" clId="{8CFF842E-D118-4F19-8BAD-3620115D00EB}" dt="2025-01-16T12:41:41.855" v="7829" actId="6549"/>
          <ac:spMkLst>
            <pc:docMk/>
            <pc:sldMk cId="2799490988" sldId="290"/>
            <ac:spMk id="2" creationId="{EDD912B7-DD1D-A51C-71A7-65BBD53B7118}"/>
          </ac:spMkLst>
        </pc:spChg>
      </pc:sldChg>
      <pc:sldChg chg="modSp add mod">
        <pc:chgData name="Winfrid Schulte" userId="418c56ffefaecaeb" providerId="LiveId" clId="{8CFF842E-D118-4F19-8BAD-3620115D00EB}" dt="2025-01-16T11:05:20.608" v="7085" actId="20577"/>
        <pc:sldMkLst>
          <pc:docMk/>
          <pc:sldMk cId="3466780497" sldId="291"/>
        </pc:sldMkLst>
        <pc:spChg chg="mod">
          <ac:chgData name="Winfrid Schulte" userId="418c56ffefaecaeb" providerId="LiveId" clId="{8CFF842E-D118-4F19-8BAD-3620115D00EB}" dt="2025-01-16T11:05:20.608" v="7085" actId="20577"/>
          <ac:spMkLst>
            <pc:docMk/>
            <pc:sldMk cId="3466780497" sldId="291"/>
            <ac:spMk id="2" creationId="{927506A1-3638-8851-F9B9-DD79210B49A9}"/>
          </ac:spMkLst>
        </pc:spChg>
      </pc:sldChg>
      <pc:sldChg chg="modSp add mod">
        <pc:chgData name="Winfrid Schulte" userId="418c56ffefaecaeb" providerId="LiveId" clId="{8CFF842E-D118-4F19-8BAD-3620115D00EB}" dt="2025-01-16T11:13:37.281" v="7473" actId="20577"/>
        <pc:sldMkLst>
          <pc:docMk/>
          <pc:sldMk cId="523577184" sldId="292"/>
        </pc:sldMkLst>
        <pc:spChg chg="mod">
          <ac:chgData name="Winfrid Schulte" userId="418c56ffefaecaeb" providerId="LiveId" clId="{8CFF842E-D118-4F19-8BAD-3620115D00EB}" dt="2025-01-16T11:13:37.281" v="7473" actId="20577"/>
          <ac:spMkLst>
            <pc:docMk/>
            <pc:sldMk cId="523577184" sldId="292"/>
            <ac:spMk id="2" creationId="{464C598F-F734-C78F-51A4-CC87002875FC}"/>
          </ac:spMkLst>
        </pc:spChg>
      </pc:sldChg>
      <pc:sldChg chg="modSp add mod">
        <pc:chgData name="Winfrid Schulte" userId="418c56ffefaecaeb" providerId="LiveId" clId="{8CFF842E-D118-4F19-8BAD-3620115D00EB}" dt="2025-01-16T12:41:01.253" v="7801" actId="313"/>
        <pc:sldMkLst>
          <pc:docMk/>
          <pc:sldMk cId="3091428102" sldId="293"/>
        </pc:sldMkLst>
        <pc:spChg chg="mod">
          <ac:chgData name="Winfrid Schulte" userId="418c56ffefaecaeb" providerId="LiveId" clId="{8CFF842E-D118-4F19-8BAD-3620115D00EB}" dt="2025-01-16T12:41:01.253" v="7801" actId="313"/>
          <ac:spMkLst>
            <pc:docMk/>
            <pc:sldMk cId="3091428102" sldId="293"/>
            <ac:spMk id="2" creationId="{2205BF93-F972-281B-0CD0-CA67832133BD}"/>
          </ac:spMkLst>
        </pc:spChg>
      </pc:sldChg>
      <pc:sldChg chg="modSp add mod">
        <pc:chgData name="Winfrid Schulte" userId="418c56ffefaecaeb" providerId="LiveId" clId="{8CFF842E-D118-4F19-8BAD-3620115D00EB}" dt="2025-01-16T12:54:15.678" v="8245" actId="20577"/>
        <pc:sldMkLst>
          <pc:docMk/>
          <pc:sldMk cId="1318886804" sldId="294"/>
        </pc:sldMkLst>
        <pc:spChg chg="mod">
          <ac:chgData name="Winfrid Schulte" userId="418c56ffefaecaeb" providerId="LiveId" clId="{8CFF842E-D118-4F19-8BAD-3620115D00EB}" dt="2025-01-16T12:54:15.678" v="8245" actId="20577"/>
          <ac:spMkLst>
            <pc:docMk/>
            <pc:sldMk cId="1318886804" sldId="294"/>
            <ac:spMk id="2" creationId="{85D63212-020E-44D4-A739-94D9520D260C}"/>
          </ac:spMkLst>
        </pc:spChg>
      </pc:sldChg>
      <pc:sldChg chg="modSp add mod">
        <pc:chgData name="Winfrid Schulte" userId="418c56ffefaecaeb" providerId="LiveId" clId="{8CFF842E-D118-4F19-8BAD-3620115D00EB}" dt="2025-01-16T12:56:06.035" v="8398" actId="20577"/>
        <pc:sldMkLst>
          <pc:docMk/>
          <pc:sldMk cId="1804663209" sldId="295"/>
        </pc:sldMkLst>
        <pc:spChg chg="mod">
          <ac:chgData name="Winfrid Schulte" userId="418c56ffefaecaeb" providerId="LiveId" clId="{8CFF842E-D118-4F19-8BAD-3620115D00EB}" dt="2025-01-16T12:56:06.035" v="8398" actId="20577"/>
          <ac:spMkLst>
            <pc:docMk/>
            <pc:sldMk cId="1804663209" sldId="295"/>
            <ac:spMk id="2" creationId="{5F33AF58-CBCD-E3D7-5E50-3A16EF1425F6}"/>
          </ac:spMkLst>
        </pc:spChg>
      </pc:sldChg>
      <pc:sldChg chg="modSp add mod">
        <pc:chgData name="Winfrid Schulte" userId="418c56ffefaecaeb" providerId="LiveId" clId="{8CFF842E-D118-4F19-8BAD-3620115D00EB}" dt="2025-01-16T12:57:07.783" v="8473" actId="20577"/>
        <pc:sldMkLst>
          <pc:docMk/>
          <pc:sldMk cId="364295484" sldId="296"/>
        </pc:sldMkLst>
        <pc:spChg chg="mod">
          <ac:chgData name="Winfrid Schulte" userId="418c56ffefaecaeb" providerId="LiveId" clId="{8CFF842E-D118-4F19-8BAD-3620115D00EB}" dt="2025-01-16T12:57:07.783" v="8473" actId="20577"/>
          <ac:spMkLst>
            <pc:docMk/>
            <pc:sldMk cId="364295484" sldId="296"/>
            <ac:spMk id="2" creationId="{D5E95CA6-C94E-4203-9157-69F3AF89FBC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49DF17-02F2-5416-1673-D4FF380F5550}"/>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C4730141-1965-AF13-A4B0-19B35914A9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CA6BC484-48DC-DBB2-E5D8-BE964AAE71E4}"/>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5" name="Fußzeilenplatzhalter 4">
            <a:extLst>
              <a:ext uri="{FF2B5EF4-FFF2-40B4-BE49-F238E27FC236}">
                <a16:creationId xmlns:a16="http://schemas.microsoft.com/office/drawing/2014/main" id="{40AA51E0-84D0-C5D9-52EC-8AA4ACC1868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DA65580-2B0A-6F9B-25FE-477A7F16CE24}"/>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14843533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39D4828-966C-15CF-6083-7466BBB2148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30D09ADC-01C2-A007-734E-BBC09CBED86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871F209-E2E6-190E-E647-6FC6D41DAC0A}"/>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5" name="Fußzeilenplatzhalter 4">
            <a:extLst>
              <a:ext uri="{FF2B5EF4-FFF2-40B4-BE49-F238E27FC236}">
                <a16:creationId xmlns:a16="http://schemas.microsoft.com/office/drawing/2014/main" id="{93D771A6-51C4-5272-175E-97FE980D583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5982281-0E6B-37E9-A23F-C74A79B022A1}"/>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2484021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6790D21-326D-427C-E922-2C2FB81AFE19}"/>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3E2E36F-63DA-25A1-B86B-AD52A20E0C1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DE0AFAC8-D87B-39A1-BFCA-1100A4592C65}"/>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5" name="Fußzeilenplatzhalter 4">
            <a:extLst>
              <a:ext uri="{FF2B5EF4-FFF2-40B4-BE49-F238E27FC236}">
                <a16:creationId xmlns:a16="http://schemas.microsoft.com/office/drawing/2014/main" id="{236506F8-BAE9-9C9A-4568-A59FC488C48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F930A1-DC65-B0F0-BD21-FF505AE38110}"/>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1915183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C6CEB7-66F8-F19D-0457-E180E2868271}"/>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E04C9F0-AC3D-CD99-AB42-03ECE65C60B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C032067-DF61-A6E7-C7FA-026BA3E974C9}"/>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5" name="Fußzeilenplatzhalter 4">
            <a:extLst>
              <a:ext uri="{FF2B5EF4-FFF2-40B4-BE49-F238E27FC236}">
                <a16:creationId xmlns:a16="http://schemas.microsoft.com/office/drawing/2014/main" id="{A0467506-F1E3-04B1-B25F-E31A3A24526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20387C0-A2D1-DEBE-472F-0EBDC6CABCFB}"/>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3783280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D99D54-D3E7-04C2-E125-E475D037DF2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614B4485-CEF3-3DF0-52FC-663DF31B95A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15581AF9-6BA1-7C44-E0ED-8ED3DC882E7E}"/>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5" name="Fußzeilenplatzhalter 4">
            <a:extLst>
              <a:ext uri="{FF2B5EF4-FFF2-40B4-BE49-F238E27FC236}">
                <a16:creationId xmlns:a16="http://schemas.microsoft.com/office/drawing/2014/main" id="{2A4B6E91-0043-B289-F5D6-F4415CE5241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AAEAE04-EB3B-6658-1936-120B8ED256B7}"/>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2035357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22CC6B-0FD9-FFC7-F89B-E6281AEB251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0F9B954-4FEE-C861-5BF1-97E82AA093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1B1BA81-75A2-4369-4343-2B7ACB3BD6F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FCD92D8-961C-9225-B4BF-FF3E1A15C866}"/>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6" name="Fußzeilenplatzhalter 5">
            <a:extLst>
              <a:ext uri="{FF2B5EF4-FFF2-40B4-BE49-F238E27FC236}">
                <a16:creationId xmlns:a16="http://schemas.microsoft.com/office/drawing/2014/main" id="{D1126CE9-3482-DBC2-E31E-7E90F02D98E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1395B7E-DC46-51F4-F20B-7B67DFD05FBB}"/>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28578656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C0E6205-72FB-AE64-4EF3-99F841BA129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11463FFA-2093-E6EB-8A5E-B2CFF35B77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BFF6C664-A053-556D-37FF-8E8DD03BE40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4D5662BC-54CD-0804-A5D4-065F4EB06F4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0645F93-9A79-B84D-B6A4-1CC20493649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963391B-4621-ABC6-96C0-4E8442CD3658}"/>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8" name="Fußzeilenplatzhalter 7">
            <a:extLst>
              <a:ext uri="{FF2B5EF4-FFF2-40B4-BE49-F238E27FC236}">
                <a16:creationId xmlns:a16="http://schemas.microsoft.com/office/drawing/2014/main" id="{B0A10A9B-81A6-4EAD-E3BE-6192FC41833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5F29C205-D4CA-F989-0439-9C5832941948}"/>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2114579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A9C8-DC57-81E5-970E-5FC3F7F959E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DA9633-17A1-243E-F4FD-43BADC5D6ADF}"/>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4" name="Fußzeilenplatzhalter 3">
            <a:extLst>
              <a:ext uri="{FF2B5EF4-FFF2-40B4-BE49-F238E27FC236}">
                <a16:creationId xmlns:a16="http://schemas.microsoft.com/office/drawing/2014/main" id="{9763A067-A911-B2BF-3F42-579DCAD8A26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6EE473A-D7EE-F5A1-3B60-CCF4F899D62D}"/>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50823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175FD56-069F-E381-6C01-1CA634444DCD}"/>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3" name="Fußzeilenplatzhalter 2">
            <a:extLst>
              <a:ext uri="{FF2B5EF4-FFF2-40B4-BE49-F238E27FC236}">
                <a16:creationId xmlns:a16="http://schemas.microsoft.com/office/drawing/2014/main" id="{31EE485F-AB16-0268-E5CA-32CEF57008E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00440C18-C7C7-EF37-D030-8002C963769D}"/>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3101712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D5CC94-495D-F320-DA01-4D908A17E5F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A84C947-5F3A-A548-5C89-C614158C39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14483432-A990-1ABB-CC85-9514835E25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0D076FD-7E74-BD71-965F-CA3727089F8C}"/>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6" name="Fußzeilenplatzhalter 5">
            <a:extLst>
              <a:ext uri="{FF2B5EF4-FFF2-40B4-BE49-F238E27FC236}">
                <a16:creationId xmlns:a16="http://schemas.microsoft.com/office/drawing/2014/main" id="{3C6CEBD8-BA0B-1BBA-E6D1-9435B0C8A99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1386CA-46E9-5864-04D8-BB9A779DE181}"/>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2585633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BF24C8-682A-5E71-BDD0-20A8E9939E3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065B1615-80DB-3FCD-8EB4-F35D00F6C5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D9DD2B8-236E-F8BE-F8FA-2EB5AFCADF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BFC438D3-BFF4-784E-1B80-09D59576D774}"/>
              </a:ext>
            </a:extLst>
          </p:cNvPr>
          <p:cNvSpPr>
            <a:spLocks noGrp="1"/>
          </p:cNvSpPr>
          <p:nvPr>
            <p:ph type="dt" sz="half" idx="10"/>
          </p:nvPr>
        </p:nvSpPr>
        <p:spPr/>
        <p:txBody>
          <a:bodyPr/>
          <a:lstStyle/>
          <a:p>
            <a:fld id="{45EE069E-1633-46C8-BBDA-960CE701F51C}" type="datetimeFigureOut">
              <a:rPr lang="de-DE" smtClean="0"/>
              <a:t>16.01.2025</a:t>
            </a:fld>
            <a:endParaRPr lang="de-DE"/>
          </a:p>
        </p:txBody>
      </p:sp>
      <p:sp>
        <p:nvSpPr>
          <p:cNvPr id="6" name="Fußzeilenplatzhalter 5">
            <a:extLst>
              <a:ext uri="{FF2B5EF4-FFF2-40B4-BE49-F238E27FC236}">
                <a16:creationId xmlns:a16="http://schemas.microsoft.com/office/drawing/2014/main" id="{9DA508CF-7295-239F-3D86-DEC7DFAAE65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416B236A-CCBD-AA19-ACFE-68A6D7B93EB8}"/>
              </a:ext>
            </a:extLst>
          </p:cNvPr>
          <p:cNvSpPr>
            <a:spLocks noGrp="1"/>
          </p:cNvSpPr>
          <p:nvPr>
            <p:ph type="sldNum" sz="quarter" idx="12"/>
          </p:nvPr>
        </p:nvSpPr>
        <p:spPr/>
        <p:txBody>
          <a:bodyPr/>
          <a:lstStyle/>
          <a:p>
            <a:fld id="{46B1D79F-7393-4A62-A7A6-2FB4E5416E8B}" type="slidenum">
              <a:rPr lang="de-DE" smtClean="0"/>
              <a:t>‹Nr.›</a:t>
            </a:fld>
            <a:endParaRPr lang="de-DE"/>
          </a:p>
        </p:txBody>
      </p:sp>
    </p:spTree>
    <p:extLst>
      <p:ext uri="{BB962C8B-B14F-4D97-AF65-F5344CB8AC3E}">
        <p14:creationId xmlns:p14="http://schemas.microsoft.com/office/powerpoint/2010/main" val="1336424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E811BE7-D895-3BCA-DD5B-0F655D8C87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AD6E8C60-7FBE-82DA-6340-50FC464CA7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D0938FD-ED24-59A0-B00D-823DFD3EE34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5EE069E-1633-46C8-BBDA-960CE701F51C}" type="datetimeFigureOut">
              <a:rPr lang="de-DE" smtClean="0"/>
              <a:t>16.01.2025</a:t>
            </a:fld>
            <a:endParaRPr lang="de-DE"/>
          </a:p>
        </p:txBody>
      </p:sp>
      <p:sp>
        <p:nvSpPr>
          <p:cNvPr id="5" name="Fußzeilenplatzhalter 4">
            <a:extLst>
              <a:ext uri="{FF2B5EF4-FFF2-40B4-BE49-F238E27FC236}">
                <a16:creationId xmlns:a16="http://schemas.microsoft.com/office/drawing/2014/main" id="{71312D96-A357-220A-3283-16A3EDF401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Foliennummernplatzhalter 5">
            <a:extLst>
              <a:ext uri="{FF2B5EF4-FFF2-40B4-BE49-F238E27FC236}">
                <a16:creationId xmlns:a16="http://schemas.microsoft.com/office/drawing/2014/main" id="{9EA82EDC-9732-1E00-9A3F-16E4BC7B9C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6B1D79F-7393-4A62-A7A6-2FB4E5416E8B}" type="slidenum">
              <a:rPr lang="de-DE" smtClean="0"/>
              <a:t>‹Nr.›</a:t>
            </a:fld>
            <a:endParaRPr lang="de-DE"/>
          </a:p>
        </p:txBody>
      </p:sp>
    </p:spTree>
    <p:extLst>
      <p:ext uri="{BB962C8B-B14F-4D97-AF65-F5344CB8AC3E}">
        <p14:creationId xmlns:p14="http://schemas.microsoft.com/office/powerpoint/2010/main" val="222852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587000-FB4A-2F87-0005-FCF0D9887C9D}"/>
              </a:ext>
            </a:extLst>
          </p:cNvPr>
          <p:cNvSpPr>
            <a:spLocks noGrp="1"/>
          </p:cNvSpPr>
          <p:nvPr>
            <p:ph type="ctrTitle"/>
          </p:nvPr>
        </p:nvSpPr>
        <p:spPr>
          <a:xfrm>
            <a:off x="640080" y="493776"/>
            <a:ext cx="11000232" cy="5870448"/>
          </a:xfrm>
        </p:spPr>
        <p:txBody>
          <a:bodyPr>
            <a:normAutofit fontScale="90000"/>
          </a:bodyPr>
          <a:lstStyle/>
          <a:p>
            <a:br>
              <a:rPr lang="de-DE" sz="3200" dirty="0"/>
            </a:br>
            <a:br>
              <a:rPr lang="de-DE" sz="3200" dirty="0"/>
            </a:br>
            <a:br>
              <a:rPr lang="de-DE" sz="3200" dirty="0"/>
            </a:br>
            <a:r>
              <a:rPr lang="de-DE" b="1" i="1" dirty="0">
                <a:latin typeface="Arial" panose="020B0604020202020204" pitchFamily="34" charset="0"/>
                <a:cs typeface="Arial" panose="020B0604020202020204" pitchFamily="34" charset="0"/>
              </a:rPr>
              <a:t>Wir begrüßen Sie:</a:t>
            </a:r>
            <a:br>
              <a:rPr lang="de-DE" sz="3200" b="1" i="1" dirty="0">
                <a:latin typeface="Arial" panose="020B0604020202020204" pitchFamily="34" charset="0"/>
                <a:cs typeface="Arial" panose="020B0604020202020204" pitchFamily="34" charset="0"/>
              </a:rPr>
            </a:br>
            <a:br>
              <a:rPr lang="de-DE" sz="3200" b="1" i="1" dirty="0">
                <a:latin typeface="Arial" panose="020B0604020202020204" pitchFamily="34" charset="0"/>
                <a:cs typeface="Arial" panose="020B0604020202020204" pitchFamily="34" charset="0"/>
              </a:rPr>
            </a:br>
            <a:br>
              <a:rPr lang="de-DE" sz="32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Katja Gerecht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Annette Dunker</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Winfrid Schulte</a:t>
            </a:r>
            <a:br>
              <a:rPr lang="de-DE" sz="3200" b="1" i="1" dirty="0"/>
            </a:br>
            <a:br>
              <a:rPr lang="de-DE" sz="3200" b="1" i="1" dirty="0"/>
            </a:br>
            <a:br>
              <a:rPr lang="de-DE" sz="3200" b="1" i="1" dirty="0"/>
            </a:br>
            <a:br>
              <a:rPr lang="de-DE" sz="3200" dirty="0"/>
            </a:br>
            <a:endParaRPr lang="de-DE" sz="3200" dirty="0"/>
          </a:p>
        </p:txBody>
      </p:sp>
    </p:spTree>
    <p:extLst>
      <p:ext uri="{BB962C8B-B14F-4D97-AF65-F5344CB8AC3E}">
        <p14:creationId xmlns:p14="http://schemas.microsoft.com/office/powerpoint/2010/main" val="4176146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78C315BE-46B9-DB97-AC67-71137919D44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1A5EE32-5BA2-4FB7-D5A9-67868C381B14}"/>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Diese Fähigkeiten können durch </a:t>
            </a:r>
            <a:br>
              <a:rPr lang="de-DE" sz="53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BEWEGUNG und SPORT</a:t>
            </a:r>
            <a:br>
              <a:rPr lang="de-DE" sz="53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optimiert werden!</a:t>
            </a:r>
            <a:br>
              <a:rPr lang="de-DE" sz="5300" b="1" i="1" dirty="0">
                <a:latin typeface="Arial" panose="020B0604020202020204" pitchFamily="34" charset="0"/>
                <a:cs typeface="Arial" panose="020B0604020202020204" pitchFamily="34" charset="0"/>
              </a:rPr>
            </a:br>
            <a:br>
              <a:rPr lang="de-DE" sz="5300" b="1" i="1" dirty="0">
                <a:latin typeface="Arial" panose="020B0604020202020204" pitchFamily="34" charset="0"/>
                <a:cs typeface="Arial" panose="020B0604020202020204" pitchFamily="34" charset="0"/>
              </a:rPr>
            </a:br>
            <a:br>
              <a:rPr lang="de-DE" sz="53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995405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BDF270B0-8CE6-47A6-05A1-6AE2BE1B1DB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12F2BFB-9E0B-97DF-B168-F6C11D4B5D4E}"/>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Lebensqualität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ist die subjektive Wahrnehmung einer Person,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die mit persönlichen Zielen und Erwartungen zusammenhängt.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Man ist </a:t>
            </a:r>
            <a:r>
              <a:rPr lang="de-DE" sz="4000" b="1" i="1" u="sng" dirty="0">
                <a:latin typeface="Arial" panose="020B0604020202020204" pitchFamily="34" charset="0"/>
                <a:cs typeface="Arial" panose="020B0604020202020204" pitchFamily="34" charset="0"/>
              </a:rPr>
              <a:t>zufrieden</a:t>
            </a:r>
            <a:r>
              <a:rPr lang="de-DE" sz="4000" b="1" i="1" dirty="0">
                <a:latin typeface="Arial" panose="020B0604020202020204" pitchFamily="34" charset="0"/>
                <a:cs typeface="Arial" panose="020B0604020202020204" pitchFamily="34" charset="0"/>
              </a:rPr>
              <a:t>, wenn die Bewegungsfähigkeit und das Wohlbefinden (Psyche) passt. </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(natürlich auch die finanzielle Grundlage)</a:t>
            </a: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2551028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16BBFFA0-B7A3-3C56-BA86-97E06FD6E2B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A75394E-31C2-712D-E9F4-85F8F650479F}"/>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Mit Bewegung und Sport</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kann man die Stellschrauben an dem </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Wohlfühlzustand „drehen“!</a:t>
            </a:r>
            <a:br>
              <a:rPr lang="de-DE" sz="4900" b="1" i="1" dirty="0">
                <a:latin typeface="Arial" panose="020B0604020202020204" pitchFamily="34" charset="0"/>
                <a:cs typeface="Arial" panose="020B0604020202020204" pitchFamily="34" charset="0"/>
              </a:rPr>
            </a:b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Jede*r hat allerdings andere Vorstellungen vom Wohlfühlzustand!</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1227866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70321E88-9F47-E934-A78F-7B384D8BFBB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205BF93-F972-281B-0CD0-CA67832133BD}"/>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Die eine Gruppe ist schon zufrieden, wenn sie noch gemütlich um das Vorbecken der </a:t>
            </a:r>
            <a:r>
              <a:rPr lang="de-DE" sz="4900" b="1" i="1" dirty="0" err="1">
                <a:latin typeface="Arial" panose="020B0604020202020204" pitchFamily="34" charset="0"/>
                <a:cs typeface="Arial" panose="020B0604020202020204" pitchFamily="34" charset="0"/>
              </a:rPr>
              <a:t>Sorpe</a:t>
            </a:r>
            <a:r>
              <a:rPr lang="de-DE" sz="4900" b="1" i="1" dirty="0">
                <a:latin typeface="Arial" panose="020B0604020202020204" pitchFamily="34" charset="0"/>
                <a:cs typeface="Arial" panose="020B0604020202020204" pitchFamily="34" charset="0"/>
              </a:rPr>
              <a:t> spazieren gehen kann, die andere Gruppe möchte aber noch ausgiebige Bergwanderungen und Marathonläufe bewältigen.</a:t>
            </a:r>
            <a:br>
              <a:rPr lang="de-DE" sz="4900" b="1" i="1" dirty="0">
                <a:latin typeface="Arial" panose="020B0604020202020204" pitchFamily="34" charset="0"/>
                <a:cs typeface="Arial" panose="020B0604020202020204" pitchFamily="34" charset="0"/>
              </a:rPr>
            </a:b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Jede*r so, wie er / sie mag und kann! </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30914281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40AAF676-4BB5-24BC-2493-518E29A7FBF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DD912B7-DD1D-A51C-71A7-65BBD53B7118}"/>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Das Wohlfühlempfinden</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hängt daher stark mit</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   körperlicher Fitness</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   geistiger Fitness</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   psychische Zufriedenheit</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und der Erwartungshaltung </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zusammen.</a:t>
            </a:r>
            <a:br>
              <a:rPr lang="de-DE" sz="49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27994909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B1D0FFE6-0600-FFF2-6519-46E9A174150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27506A1-3638-8851-F9B9-DD79210B49A9}"/>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Mit </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SPORT und BEWEGUNG</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können wir unser </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Wohlfühlempfinden </a:t>
            </a:r>
            <a:br>
              <a:rPr lang="de-DE" sz="4900" b="1" i="1" dirty="0">
                <a:latin typeface="Arial" panose="020B0604020202020204" pitchFamily="34" charset="0"/>
                <a:cs typeface="Arial" panose="020B0604020202020204" pitchFamily="34" charset="0"/>
              </a:rPr>
            </a:br>
            <a:r>
              <a:rPr lang="de-DE" sz="4900" b="1" i="1" dirty="0">
                <a:latin typeface="Arial" panose="020B0604020202020204" pitchFamily="34" charset="0"/>
                <a:cs typeface="Arial" panose="020B0604020202020204" pitchFamily="34" charset="0"/>
              </a:rPr>
              <a:t>positiv beeinflussen.</a:t>
            </a:r>
            <a:br>
              <a:rPr lang="de-DE" sz="49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34667804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1CE4154C-D427-E6EF-C70A-D86334EBD0E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2E272E3-4828-2F37-76C0-C4794E745AF9}"/>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BEISPIELE</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Ausdauer:</a:t>
            </a:r>
            <a:br>
              <a:rPr lang="de-DE"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Walking (auch Powerwalking), Schwimmen, Radfahren, joggen …</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Große Muskelgruppen werden gefordert!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Gut für Kreislauf und Lunge.</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958320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1ECBF51E-2447-1ECD-DA28-1F17DAAF55C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713BFCD-D715-9208-4F8C-A8FF06483780}"/>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Kraft:</a:t>
            </a:r>
            <a:br>
              <a:rPr lang="de-DE"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Training mit Gewichten …</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(auch mit dem eigenen Körpergewicht)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Die Muskelmasse wird erhöht!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Eine gut entwickelte Muskulatur kann die Wirbelsäule nachhaltig stabilisieren.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Haltungsschäden und Rückenschmerzen kann man so vorbeugen.</a:t>
            </a: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37794490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6A714E01-BB15-0AE8-0455-BBED8BAFF7A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9BB1816-4F70-DFA2-42F7-7D0C621C7531}"/>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Kraft / hier auch Alltagskraft:</a:t>
            </a:r>
            <a:br>
              <a:rPr lang="de-DE"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Getränkeflasche öffnen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Kasten Wasser tragen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Möbel rücken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Das ist wichtig für die selbstständige Bewältigung des Alltags.</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Ein „Training“ mit der Wäscheklammer kann schon  sinnvoll sein!</a:t>
            </a:r>
            <a:endParaRPr lang="de-DE" sz="3200" dirty="0"/>
          </a:p>
        </p:txBody>
      </p:sp>
    </p:spTree>
    <p:extLst>
      <p:ext uri="{BB962C8B-B14F-4D97-AF65-F5344CB8AC3E}">
        <p14:creationId xmlns:p14="http://schemas.microsoft.com/office/powerpoint/2010/main" val="3038062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C131DF44-32AC-9B00-E671-1DBA3DB3BE9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83B0B29-7FD8-86EB-70F6-B7B3B67A12CB}"/>
              </a:ext>
            </a:extLst>
          </p:cNvPr>
          <p:cNvSpPr>
            <a:spLocks noGrp="1"/>
          </p:cNvSpPr>
          <p:nvPr>
            <p:ph type="ctrTitle"/>
          </p:nvPr>
        </p:nvSpPr>
        <p:spPr>
          <a:xfrm>
            <a:off x="640080" y="350982"/>
            <a:ext cx="11000232" cy="6013242"/>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Beweglichkeit:</a:t>
            </a:r>
            <a:br>
              <a:rPr lang="de-DE"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Dehnübungen …</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Auch Gelenkbeweglichkeit!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In jedem Alter lässt sich die Beweglichkeit verbessern!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Kann ich mich noch alleine ankleiden ?</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Erreiche ich meinen Rücken noch mit den Händen?</a:t>
            </a:r>
            <a:endParaRPr lang="de-DE" sz="3200" dirty="0"/>
          </a:p>
        </p:txBody>
      </p:sp>
    </p:spTree>
    <p:extLst>
      <p:ext uri="{BB962C8B-B14F-4D97-AF65-F5344CB8AC3E}">
        <p14:creationId xmlns:p14="http://schemas.microsoft.com/office/powerpoint/2010/main" val="2909977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96A0750A-91AC-1730-56C7-4198AF439E2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580DB12-DC35-7CAA-107F-237450B35B72}"/>
              </a:ext>
            </a:extLst>
          </p:cNvPr>
          <p:cNvSpPr>
            <a:spLocks noGrp="1"/>
          </p:cNvSpPr>
          <p:nvPr>
            <p:ph type="ctrTitle"/>
          </p:nvPr>
        </p:nvSpPr>
        <p:spPr>
          <a:xfrm>
            <a:off x="640080" y="493776"/>
            <a:ext cx="11000232" cy="5870448"/>
          </a:xfrm>
        </p:spPr>
        <p:txBody>
          <a:bodyPr>
            <a:normAutofit fontScale="90000"/>
          </a:bodyPr>
          <a:lstStyle/>
          <a:p>
            <a:br>
              <a:rPr lang="de-DE" sz="3200" dirty="0"/>
            </a:br>
            <a:br>
              <a:rPr lang="de-DE" sz="3200" dirty="0"/>
            </a:br>
            <a:br>
              <a:rPr lang="de-DE" sz="3200" dirty="0"/>
            </a:br>
            <a:br>
              <a:rPr lang="de-DE" sz="3200" dirty="0"/>
            </a:br>
            <a:br>
              <a:rPr lang="de-DE" sz="3200" dirty="0"/>
            </a:br>
            <a:br>
              <a:rPr lang="de-DE" sz="3200" dirty="0"/>
            </a:br>
            <a:br>
              <a:rPr lang="de-DE" sz="3200" dirty="0"/>
            </a:br>
            <a:br>
              <a:rPr lang="de-DE" sz="3200" dirty="0"/>
            </a:br>
            <a:br>
              <a:rPr lang="de-DE" sz="3200" dirty="0"/>
            </a:br>
            <a:br>
              <a:rPr lang="de-DE" sz="3200" dirty="0"/>
            </a:br>
            <a:r>
              <a:rPr lang="de-DE" sz="6700" b="1" i="1" dirty="0">
                <a:latin typeface="Arial" panose="020B0604020202020204" pitchFamily="34" charset="0"/>
                <a:cs typeface="Arial" panose="020B0604020202020204" pitchFamily="34" charset="0"/>
              </a:rPr>
              <a:t>Thema heute:</a:t>
            </a:r>
            <a:br>
              <a:rPr lang="de-DE" b="1" i="1" dirty="0">
                <a:latin typeface="Arial" panose="020B0604020202020204" pitchFamily="34" charset="0"/>
                <a:cs typeface="Arial" panose="020B0604020202020204" pitchFamily="34" charset="0"/>
              </a:rPr>
            </a:br>
            <a:br>
              <a:rPr lang="de-DE"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Bewegungstherapie</a:t>
            </a:r>
            <a:br>
              <a:rPr lang="de-DE" b="1" i="1" dirty="0">
                <a:latin typeface="Arial" panose="020B0604020202020204" pitchFamily="34" charset="0"/>
                <a:cs typeface="Arial" panose="020B0604020202020204" pitchFamily="34" charset="0"/>
              </a:rPr>
            </a:br>
            <a:br>
              <a:rPr lang="de-DE"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 verordnungsfähiger</a:t>
            </a:r>
            <a:br>
              <a:rPr lang="de-DE"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Rehabilitationssport</a:t>
            </a:r>
            <a:br>
              <a:rPr lang="de-DE" b="1" i="1" dirty="0">
                <a:latin typeface="Arial" panose="020B0604020202020204" pitchFamily="34" charset="0"/>
                <a:cs typeface="Arial" panose="020B0604020202020204" pitchFamily="34" charset="0"/>
              </a:rPr>
            </a:br>
            <a:br>
              <a:rPr lang="de-DE" sz="3200" b="1" i="1" dirty="0"/>
            </a:br>
            <a:br>
              <a:rPr lang="de-DE" sz="3200" dirty="0"/>
            </a:br>
            <a:endParaRPr lang="de-DE" sz="3200" dirty="0"/>
          </a:p>
        </p:txBody>
      </p:sp>
    </p:spTree>
    <p:extLst>
      <p:ext uri="{BB962C8B-B14F-4D97-AF65-F5344CB8AC3E}">
        <p14:creationId xmlns:p14="http://schemas.microsoft.com/office/powerpoint/2010/main" val="25828774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47784163-EC56-D794-FEB6-A829E3424680}"/>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9D4ABFF-27AE-B1CF-D131-D5685A482392}"/>
              </a:ext>
            </a:extLst>
          </p:cNvPr>
          <p:cNvSpPr>
            <a:spLocks noGrp="1"/>
          </p:cNvSpPr>
          <p:nvPr>
            <p:ph type="ctrTitle"/>
          </p:nvPr>
        </p:nvSpPr>
        <p:spPr>
          <a:xfrm>
            <a:off x="640080" y="350982"/>
            <a:ext cx="11000232" cy="6013242"/>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3600" b="1" i="1" dirty="0">
                <a:latin typeface="Arial" panose="020B0604020202020204" pitchFamily="34" charset="0"/>
                <a:cs typeface="Arial" panose="020B0604020202020204" pitchFamily="34" charset="0"/>
              </a:rPr>
              <a:t>weiter Beweglichkeit:</a:t>
            </a:r>
            <a:br>
              <a:rPr lang="de-DE"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Außerdem kann bei gezielten Übungen die Stabilität und das Körper-Gleichgewicht trainiert werden.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Die Verletzungsgefahr der Muskeln, Bänder und Sehnen kann minimiert werden.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19322814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9E0E9742-E706-FE93-A146-D68DF13A2FE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BC57296-CAF8-15D2-4885-735A388EDEEF}"/>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Koordination:</a:t>
            </a:r>
            <a:br>
              <a:rPr lang="de-DE"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Förderung des Zusammenspiels von </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Nerven und Muskulatur!</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Verschiedene Übungen werden dabei kombiniert.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Luftballonspiel, Arme gegenläufig kreisen lassen …</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Das Risiko von Stürzen kann damit gesenkt werden.</a:t>
            </a: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33560684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6FC45EC7-A94E-E346-A4A2-2CE324EC57C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DBFE11B-9339-74F8-6CD5-18A548454D98}"/>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Schnelligkeit:</a:t>
            </a:r>
            <a:br>
              <a:rPr lang="de-DE"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Die Fähigkeit, bestimmte Bewegungen durch das Zusammenspiel von Koordination und Kraft mit hoher Beschleunigung auszuführen.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Sprint, Weitwurf, Boxen …</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04A25DEE-371D-B209-7F44-7C763FAD751F}"/>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3719449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EF2F9EA2-9CAE-F48F-41E9-4A53A4C7CC2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60CBA10-3F02-525A-BDFF-997710869216}"/>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5 körperlichen Fähigkeiten:</a:t>
            </a:r>
            <a:br>
              <a:rPr lang="de-DE"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Durch Aktivitäten im Sport / Bewegungsbereich können viele „Probleme“ im Idealfall verhindert  werden.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Die Entstehung von Krankheiten, gesundheitliche Schädigungen und Verletzungen können so verzögert werden oder die Eintrittswahrscheinlichkeit wird minimiert.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AD678185-0A29-4B58-D8AC-33D9222E48D4}"/>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10721691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E81E2342-A588-ADAB-0EE6-9DDF9A45991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ED45F64-870E-77F5-410B-8B7456375B93}"/>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Bewegung / Sport „kämpft“ gegen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Herz- und Gefäßkrankheiten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Haltungsprobleme</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Diabetes Typ 2</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Bluthochdruck</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Lungenfunktionen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Übergewicht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Gicht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bestimmte Krebserkrankungen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einige psychiatrische Erkrankungen wie Depression (Stress)</a:t>
            </a:r>
            <a:endParaRPr lang="de-DE" sz="3200" dirty="0"/>
          </a:p>
        </p:txBody>
      </p:sp>
      <p:sp>
        <p:nvSpPr>
          <p:cNvPr id="4" name="Textfeld 3">
            <a:extLst>
              <a:ext uri="{FF2B5EF4-FFF2-40B4-BE49-F238E27FC236}">
                <a16:creationId xmlns:a16="http://schemas.microsoft.com/office/drawing/2014/main" id="{D1D28DC1-5E41-8833-95CF-9D7A381B857A}"/>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409260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0D0107E4-016E-687F-7FBA-CAA8FD78543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7F2F3772-7CD3-A0BA-9ED0-B2D7F7A74118}"/>
              </a:ext>
            </a:extLst>
          </p:cNvPr>
          <p:cNvSpPr>
            <a:spLocks noGrp="1"/>
          </p:cNvSpPr>
          <p:nvPr>
            <p:ph type="ctrTitle"/>
          </p:nvPr>
        </p:nvSpPr>
        <p:spPr>
          <a:xfrm>
            <a:off x="175491" y="387925"/>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Wer also sein Leben lang Sport treibt, hat gute Chancen, der Reha zu „entgehen“.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Wer im fortschreitenden Alter erst anfängt, verbessert aber auch die Voraussetzungen.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Das nennt sich dann Prävention!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Bei Einhaltung von definierten Vorgaben unterstützen Krankenkassen gezielte Prävention.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Aber auch guter Vereinssport oder „Selbsttraining“ erfüllt den Zweck!</a:t>
            </a:r>
            <a:endParaRPr lang="de-DE" sz="3200" dirty="0"/>
          </a:p>
        </p:txBody>
      </p:sp>
      <p:sp>
        <p:nvSpPr>
          <p:cNvPr id="4" name="Textfeld 3">
            <a:extLst>
              <a:ext uri="{FF2B5EF4-FFF2-40B4-BE49-F238E27FC236}">
                <a16:creationId xmlns:a16="http://schemas.microsoft.com/office/drawing/2014/main" id="{B81F63A3-DEEA-64E9-D5BA-59D2E4BA8C66}"/>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426671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C6E903C4-E0D5-6F5E-B7A5-897D57E3851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3D3600-AF9A-40B9-0E6B-403E73B7BAAE}"/>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Aber nicht jede*r bewegt sich genug!</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Senioren erzählen mir oft: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„Ich habe ganz viel Sport gemacht.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Aber dann kam Ausbildung, Job und Familie …“</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Nur:</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Wenn man jahrelang (Jahrzehntelang) inaktiv war, baut der Körper ab. Man ist daher für medizinische Problemfälle anfälliger.</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CE5400AC-FDA7-C86C-7CFC-152CA624FA83}"/>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17416285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02686CD4-EE23-DCD0-047A-EE7AA0D7C06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64C598F-F734-C78F-51A4-CC87002875FC}"/>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Aber auch Bewegung und Sport ist keine Garantie für ein beschwerdefreies Leben.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Es gibt leider auch die grausamen Schicksalsschläge:</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Krankheiten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Unfall</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9C383A35-DA6A-41EB-5263-6648424FC44C}"/>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523577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38DDBBE0-DC13-42FE-3CEE-FDB45E9A1F7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DFFDE8E-1C92-7684-BD81-FD5633936261}"/>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6700" b="1" i="1" dirty="0">
                <a:latin typeface="Arial" panose="020B0604020202020204" pitchFamily="34" charset="0"/>
                <a:cs typeface="Arial" panose="020B0604020202020204" pitchFamily="34" charset="0"/>
              </a:rPr>
              <a:t>Und dann ist ein ärztlicher Eingriff mit anschließender Reha unausweichlich!</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EA8C52BC-6053-BDB7-421C-68CCA936D44B}"/>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35402234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2BE9639E-ED33-FF64-FBE9-F43DBBF3471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53800E2-8921-CEB2-F9A0-188CD40601BA}"/>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Bevor Annette Dunker das Hauptthema behandelt, möchte ich aber noch einen wichtigen Punkt ansprechen: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6700" b="1" i="1" dirty="0">
                <a:latin typeface="Arial" panose="020B0604020202020204" pitchFamily="34" charset="0"/>
                <a:cs typeface="Arial" panose="020B0604020202020204" pitchFamily="34" charset="0"/>
              </a:rPr>
              <a:t>Die</a:t>
            </a:r>
            <a:br>
              <a:rPr lang="de-DE" sz="6700" b="1" i="1" dirty="0">
                <a:latin typeface="Arial" panose="020B0604020202020204" pitchFamily="34" charset="0"/>
                <a:cs typeface="Arial" panose="020B0604020202020204" pitchFamily="34" charset="0"/>
              </a:rPr>
            </a:br>
            <a:r>
              <a:rPr lang="de-DE" sz="6700" b="1" i="1" dirty="0">
                <a:latin typeface="Arial" panose="020B0604020202020204" pitchFamily="34" charset="0"/>
                <a:cs typeface="Arial" panose="020B0604020202020204" pitchFamily="34" charset="0"/>
              </a:rPr>
              <a:t>Prähabilitation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CF0196E4-CB5C-6DAD-871D-A36EE5E99E37}"/>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36341769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9ACFD776-01E4-C19B-DD21-42D2A632E6C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4A6A02C-DF46-6553-F789-8295584AF9A7}"/>
              </a:ext>
            </a:extLst>
          </p:cNvPr>
          <p:cNvSpPr>
            <a:spLocks noGrp="1"/>
          </p:cNvSpPr>
          <p:nvPr>
            <p:ph type="ctrTitle"/>
          </p:nvPr>
        </p:nvSpPr>
        <p:spPr>
          <a:xfrm>
            <a:off x="640080" y="493776"/>
            <a:ext cx="11000232" cy="5870448"/>
          </a:xfrm>
        </p:spPr>
        <p:txBody>
          <a:bodyPr>
            <a:normAutofit fontScale="90000"/>
          </a:bodyPr>
          <a:lstStyle/>
          <a:p>
            <a:br>
              <a:rPr lang="de-DE" sz="3200" dirty="0"/>
            </a:br>
            <a:br>
              <a:rPr lang="de-DE" sz="3200" dirty="0"/>
            </a:br>
            <a:br>
              <a:rPr lang="de-DE" sz="3200" dirty="0"/>
            </a:br>
            <a:br>
              <a:rPr lang="de-DE" sz="3200" dirty="0"/>
            </a:br>
            <a:r>
              <a:rPr lang="de-DE" sz="4000" b="1" i="1" dirty="0">
                <a:latin typeface="Arial" panose="020B0604020202020204" pitchFamily="34" charset="0"/>
                <a:cs typeface="Arial" panose="020B0604020202020204" pitchFamily="34" charset="0"/>
              </a:rPr>
              <a:t>Bevor Annette Dunker ausgiebig auf das Thema</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REHASPORT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eingeht, möchte ich kurz über das </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VORHER und NACHHER</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sprechen.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3200" dirty="0"/>
            </a:br>
            <a:br>
              <a:rPr lang="de-DE" sz="3200" dirty="0"/>
            </a:br>
            <a:br>
              <a:rPr lang="de-DE" sz="3200" dirty="0"/>
            </a:br>
            <a:br>
              <a:rPr lang="de-DE" sz="3200" dirty="0"/>
            </a:br>
            <a:br>
              <a:rPr lang="de-DE" sz="3200" dirty="0"/>
            </a:br>
            <a:endParaRPr lang="de-DE" sz="3200" dirty="0"/>
          </a:p>
        </p:txBody>
      </p:sp>
    </p:spTree>
    <p:extLst>
      <p:ext uri="{BB962C8B-B14F-4D97-AF65-F5344CB8AC3E}">
        <p14:creationId xmlns:p14="http://schemas.microsoft.com/office/powerpoint/2010/main" val="30246084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DEC48579-84EF-2C69-E6DB-13800575239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0A10BA4-FA7B-5B7B-202D-58AED9E00265}"/>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PRÄ    steht für VOR</a:t>
            </a:r>
            <a:br>
              <a:rPr lang="de-DE" b="1" i="1" dirty="0">
                <a:latin typeface="Arial" panose="020B0604020202020204" pitchFamily="34" charset="0"/>
                <a:cs typeface="Arial" panose="020B0604020202020204" pitchFamily="34" charset="0"/>
              </a:rPr>
            </a:br>
            <a:br>
              <a:rPr lang="de-DE"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Also </a:t>
            </a:r>
            <a:br>
              <a:rPr lang="de-DE" b="1" i="1" dirty="0">
                <a:latin typeface="Arial" panose="020B0604020202020204" pitchFamily="34" charset="0"/>
                <a:cs typeface="Arial" panose="020B0604020202020204" pitchFamily="34" charset="0"/>
              </a:rPr>
            </a:br>
            <a:r>
              <a:rPr lang="de-DE" b="1" i="1" dirty="0">
                <a:latin typeface="Arial" panose="020B0604020202020204" pitchFamily="34" charset="0"/>
                <a:cs typeface="Arial" panose="020B0604020202020204" pitchFamily="34" charset="0"/>
              </a:rPr>
              <a:t>VOR DER REHA</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096E2BB3-DB82-CB6D-7EF3-5E2777514878}"/>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23188567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5C69B3AC-8B9C-13DC-6607-7AF437099A6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045F108-07F1-7A0E-FD2A-A3AFE9F6CD0A}"/>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Bei einem operativen Eingriff wird der Körper geschwächt.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Je stärker ich aber</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VOR DER OPERATION bin,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desto schneller werde ich hinterher wieder fit.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51288AE1-2FAE-DD47-4705-9B8062180160}"/>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22239923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9B557F62-1305-EB70-59CB-C370AAE6A76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52833A5-3D71-7428-BDBD-E686F46DF8C2}"/>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Bei einem geplanten Eingriff ist es ideal, wenn man vorher den eigenen Möglichkeiten entsprechend</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Ausdauer, Kraft, Beweglichkeit, Koordination und Schnelligkeit trainiert!!!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Man hat so genug Reserven für den Eingriff.</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(idealerweise genug oder wenigstens bessere …)  </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Komplikationen werden so reduziert!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48286F9A-6A0F-3727-D37A-5CEDFE8D64D6}"/>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36289727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FB6EC590-2DC3-4D6E-3DD7-87AFBA3C4274}"/>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2F3E793-94A2-3E02-8A56-E34F734B6D5C}"/>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und nun</a:t>
            </a:r>
            <a:br>
              <a:rPr lang="de-DE" sz="10700" b="1" i="1" dirty="0">
                <a:latin typeface="Arial" panose="020B0604020202020204" pitchFamily="34" charset="0"/>
                <a:cs typeface="Arial" panose="020B0604020202020204" pitchFamily="34" charset="0"/>
              </a:rPr>
            </a:br>
            <a:br>
              <a:rPr lang="de-DE" sz="10700" b="1" i="1" dirty="0">
                <a:latin typeface="Arial" panose="020B0604020202020204" pitchFamily="34" charset="0"/>
                <a:cs typeface="Arial" panose="020B0604020202020204" pitchFamily="34" charset="0"/>
              </a:rPr>
            </a:br>
            <a:r>
              <a:rPr lang="de-DE" sz="10700" b="1" i="1" dirty="0">
                <a:latin typeface="Arial" panose="020B0604020202020204" pitchFamily="34" charset="0"/>
                <a:cs typeface="Arial" panose="020B0604020202020204" pitchFamily="34" charset="0"/>
              </a:rPr>
              <a:t>R E H A</a:t>
            </a:r>
            <a:br>
              <a:rPr lang="de-DE" sz="107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C6556E93-037C-31C7-9B5F-9D35242828FC}"/>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2977104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6F362D0E-097B-10AF-33E8-AA7547D68B3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A05A7225-7EFD-AECD-84E0-1B09AAE25F04}"/>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Nach der Reha</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JETZT NUR NICHT AUFHÖREN!</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Man hat sich durch die Reha (hoffentlich) einen akzeptablen Lebensstandard erarbeitet.</a:t>
            </a: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Im Idealfall kann man sich sogar noch steigern. Ansonsten sollte man das Erreichte wenigstens lange halten.</a:t>
            </a:r>
            <a:br>
              <a:rPr lang="de-DE" sz="107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1418332C-1E43-0ACE-12B1-FD10757BE5AB}"/>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241526765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405B2AEC-0933-C1AE-D21D-8CFF36FB6B7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81C5F08-5011-04DF-8681-0EEB6E49BAF5}"/>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Also:</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Suchen sie sich einen Verein, der Ihren Vorstellungen entsprechend passende Angebote hat.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Oder gehen Sie in ein Fitnessstudio mit einem qualifizierten Beratungsteam.</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Oder trainieren Sie „sich selbst“, wenn Sie sich einen zweckmäßigen Trainingsplan erstellen können.</a:t>
            </a:r>
            <a:endParaRPr lang="de-DE" sz="3200" dirty="0"/>
          </a:p>
        </p:txBody>
      </p:sp>
      <p:sp>
        <p:nvSpPr>
          <p:cNvPr id="4" name="Textfeld 3">
            <a:extLst>
              <a:ext uri="{FF2B5EF4-FFF2-40B4-BE49-F238E27FC236}">
                <a16:creationId xmlns:a16="http://schemas.microsoft.com/office/drawing/2014/main" id="{AE3FBE90-6C5C-6A9D-4997-DD9A6A76BDD5}"/>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2008770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A213F3C6-8C40-8FB0-54E1-CA030D48FAD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167A210-F80A-48E7-EDA8-D1D0B842846F}"/>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Egal in welcher Situation Sie sind:</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Machen Sie SELBST daraus das Beste!</a:t>
            </a: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Jede*r ist anders, die Lösung ist aber gleich:</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Bewegen Sie sich!</a:t>
            </a: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Treiben Sie Sport!</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80A8C59E-B30C-3CCC-476F-DED32B693F90}"/>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42812048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DA90D553-8DB6-A493-AD90-1B4382CF6B1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5D63212-020E-44D4-A739-94D9520D260C}"/>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Ganz wichtig:</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Die Muskeln brauchen Impulse, um zu wachsen.</a:t>
            </a: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Sie brauchen aber auch Zeit, um zu wachsen.</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Ein tägliches Training (außer bei  Leistungssportler*innen) ist daher nicht zielführend.</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CEF7F2AD-EB6D-C00D-2349-C225324AB769}"/>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1318886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FBB00CBD-A20D-B902-ADF4-88FE6E0D9AC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F33AF58-CBCD-E3D7-5E50-3A16EF1425F6}"/>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Ganz wichtig:</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Daher gehört</a:t>
            </a: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REGENERATION</a:t>
            </a: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zum Sport.</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Gönnen Sie sich nach einem anstrengenden Training eine längere Pause!</a:t>
            </a: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GENIESSEN Sie diese „Freizeit!</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14AB97C3-27FC-46D6-5896-9C5BEDE9F8A6}"/>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18046632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822EC639-D482-E2E0-67DE-1F380D930F5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D5E95CA6-C94E-4203-9157-69F3AF89FBC1}"/>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Ganz wichtig:</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r>
              <a:rPr lang="de-DE" sz="4400" b="1" i="1" dirty="0">
                <a:latin typeface="Arial" panose="020B0604020202020204" pitchFamily="34" charset="0"/>
                <a:cs typeface="Arial" panose="020B0604020202020204" pitchFamily="34" charset="0"/>
              </a:rPr>
              <a:t>Mit längerer Pause meine ich ein bis drei Tage, nicht drei Monate </a:t>
            </a:r>
            <a:r>
              <a:rPr lang="de-DE" sz="4400" b="1" i="1" dirty="0">
                <a:latin typeface="Arial" panose="020B0604020202020204" pitchFamily="34" charset="0"/>
                <a:cs typeface="Arial" panose="020B0604020202020204" pitchFamily="34" charset="0"/>
                <a:sym typeface="Wingdings" panose="05000000000000000000" pitchFamily="2" charset="2"/>
              </a:rPr>
              <a:t></a:t>
            </a:r>
            <a:br>
              <a:rPr lang="de-DE" sz="4400" b="1" i="1" dirty="0">
                <a:latin typeface="Arial" panose="020B0604020202020204" pitchFamily="34" charset="0"/>
                <a:cs typeface="Arial" panose="020B0604020202020204" pitchFamily="34" charset="0"/>
                <a:sym typeface="Wingdings" panose="05000000000000000000" pitchFamily="2" charset="2"/>
              </a:rPr>
            </a:br>
            <a:br>
              <a:rPr lang="de-DE" sz="4400" b="1" i="1" dirty="0">
                <a:latin typeface="Arial" panose="020B0604020202020204" pitchFamily="34" charset="0"/>
                <a:cs typeface="Arial" panose="020B0604020202020204" pitchFamily="34" charset="0"/>
                <a:sym typeface="Wingdings" panose="05000000000000000000" pitchFamily="2" charset="2"/>
              </a:rPr>
            </a:br>
            <a:br>
              <a:rPr lang="de-DE" sz="4400" b="1" i="1" dirty="0">
                <a:latin typeface="Arial" panose="020B0604020202020204" pitchFamily="34" charset="0"/>
                <a:cs typeface="Arial" panose="020B0604020202020204" pitchFamily="34" charset="0"/>
                <a:sym typeface="Wingdings" panose="05000000000000000000" pitchFamily="2" charset="2"/>
              </a:rPr>
            </a:br>
            <a:br>
              <a:rPr lang="de-DE" sz="4400" b="1" i="1" dirty="0">
                <a:latin typeface="Arial" panose="020B0604020202020204" pitchFamily="34" charset="0"/>
                <a:cs typeface="Arial" panose="020B0604020202020204" pitchFamily="34" charset="0"/>
                <a:sym typeface="Wingdings" panose="05000000000000000000" pitchFamily="2" charset="2"/>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E8503F51-C344-2A49-C056-C36443CB1CEB}"/>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364295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25F56D7D-3A17-9C96-8179-1C91FF99682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0F0A9CFD-44EC-E15D-1DFE-6884BC57F480}"/>
              </a:ext>
            </a:extLst>
          </p:cNvPr>
          <p:cNvSpPr>
            <a:spLocks noGrp="1"/>
          </p:cNvSpPr>
          <p:nvPr>
            <p:ph type="ctrTitle"/>
          </p:nvPr>
        </p:nvSpPr>
        <p:spPr>
          <a:xfrm>
            <a:off x="640080" y="493776"/>
            <a:ext cx="11000232" cy="5870448"/>
          </a:xfrm>
        </p:spPr>
        <p:txBody>
          <a:bodyPr>
            <a:normAutofit fontScale="90000"/>
          </a:bodyPr>
          <a:lstStyle/>
          <a:p>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VORHER</a:t>
            </a:r>
            <a:br>
              <a:rPr lang="de-DE" sz="5300" b="1" i="1" dirty="0">
                <a:latin typeface="Arial" panose="020B0604020202020204" pitchFamily="34" charset="0"/>
                <a:cs typeface="Arial" panose="020B0604020202020204" pitchFamily="34" charset="0"/>
              </a:rPr>
            </a:br>
            <a:br>
              <a:rPr lang="de-DE" sz="53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Eigentlich ist unser Ziel:</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Ich will doch gar nicht zur REHA!</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Ich will ganz einfach </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GESUND bleiben!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3200" dirty="0"/>
            </a:br>
            <a:endParaRPr lang="de-DE" sz="3200" dirty="0"/>
          </a:p>
        </p:txBody>
      </p:sp>
    </p:spTree>
    <p:extLst>
      <p:ext uri="{BB962C8B-B14F-4D97-AF65-F5344CB8AC3E}">
        <p14:creationId xmlns:p14="http://schemas.microsoft.com/office/powerpoint/2010/main" val="25932337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3997B4CF-9A4A-24B1-C6EF-C59E3A17153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FF547AD-28D9-77A4-061E-73B87428DEF2}"/>
              </a:ext>
            </a:extLst>
          </p:cNvPr>
          <p:cNvSpPr>
            <a:spLocks noGrp="1"/>
          </p:cNvSpPr>
          <p:nvPr>
            <p:ph type="ctrTitle"/>
          </p:nvPr>
        </p:nvSpPr>
        <p:spPr>
          <a:xfrm>
            <a:off x="175491" y="350981"/>
            <a:ext cx="11776363" cy="6234545"/>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Ende des </a:t>
            </a:r>
            <a:r>
              <a:rPr lang="de-DE" sz="4000" b="1" i="1">
                <a:latin typeface="Arial" panose="020B0604020202020204" pitchFamily="34" charset="0"/>
                <a:cs typeface="Arial" panose="020B0604020202020204" pitchFamily="34" charset="0"/>
              </a:rPr>
              <a:t>Vortrages!</a:t>
            </a:r>
            <a:br>
              <a:rPr lang="de-DE" sz="4000" b="1" i="1">
                <a:latin typeface="Arial" panose="020B0604020202020204" pitchFamily="34" charset="0"/>
                <a:cs typeface="Arial" panose="020B0604020202020204" pitchFamily="34" charset="0"/>
              </a:rPr>
            </a:br>
            <a:br>
              <a:rPr lang="de-DE" sz="4000" b="1" i="1">
                <a:latin typeface="Arial" panose="020B0604020202020204" pitchFamily="34" charset="0"/>
                <a:cs typeface="Arial" panose="020B0604020202020204" pitchFamily="34" charset="0"/>
              </a:rPr>
            </a:br>
            <a:r>
              <a:rPr lang="de-DE" sz="10700" b="1" i="1">
                <a:latin typeface="Arial" panose="020B0604020202020204" pitchFamily="34" charset="0"/>
                <a:cs typeface="Arial" panose="020B0604020202020204" pitchFamily="34" charset="0"/>
              </a:rPr>
              <a:t>Noch </a:t>
            </a:r>
            <a:r>
              <a:rPr lang="de-DE" sz="10700" b="1" i="1" dirty="0">
                <a:latin typeface="Arial" panose="020B0604020202020204" pitchFamily="34" charset="0"/>
                <a:cs typeface="Arial" panose="020B0604020202020204" pitchFamily="34" charset="0"/>
              </a:rPr>
              <a:t>Fragen?</a:t>
            </a: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br>
              <a:rPr lang="de-DE" sz="4400" b="1" i="1" dirty="0">
                <a:latin typeface="Arial" panose="020B0604020202020204" pitchFamily="34" charset="0"/>
                <a:cs typeface="Arial" panose="020B0604020202020204" pitchFamily="34" charset="0"/>
              </a:rPr>
            </a:br>
            <a:endParaRPr lang="de-DE" sz="3200" dirty="0"/>
          </a:p>
        </p:txBody>
      </p:sp>
      <p:sp>
        <p:nvSpPr>
          <p:cNvPr id="4" name="Textfeld 3">
            <a:extLst>
              <a:ext uri="{FF2B5EF4-FFF2-40B4-BE49-F238E27FC236}">
                <a16:creationId xmlns:a16="http://schemas.microsoft.com/office/drawing/2014/main" id="{9C146F24-74B0-59E8-8720-39E47D53628A}"/>
              </a:ext>
            </a:extLst>
          </p:cNvPr>
          <p:cNvSpPr txBox="1"/>
          <p:nvPr/>
        </p:nvSpPr>
        <p:spPr>
          <a:xfrm>
            <a:off x="3048000" y="-738801"/>
            <a:ext cx="6096000" cy="646331"/>
          </a:xfrm>
          <a:prstGeom prst="rect">
            <a:avLst/>
          </a:prstGeom>
          <a:noFill/>
        </p:spPr>
        <p:txBody>
          <a:bodyPr wrap="square">
            <a:spAutoFit/>
          </a:bodyPr>
          <a:lstStyle/>
          <a:p>
            <a:pPr algn="l"/>
            <a:r>
              <a:rPr lang="de-DE" sz="1800" b="1" i="0" u="none" strike="noStrike" baseline="0" dirty="0">
                <a:solidFill>
                  <a:srgbClr val="FFFFFF"/>
                </a:solidFill>
                <a:latin typeface="VistaSlabOT-Bold"/>
              </a:rPr>
              <a:t>Bewegungstherapie - verordnungsfähiger</a:t>
            </a:r>
          </a:p>
          <a:p>
            <a:pPr algn="l"/>
            <a:r>
              <a:rPr lang="de-DE" sz="1800" b="1" i="0" u="none" strike="noStrike" baseline="0" dirty="0">
                <a:solidFill>
                  <a:srgbClr val="FFFFFF"/>
                </a:solidFill>
                <a:latin typeface="VistaSlabOT-Bold"/>
              </a:rPr>
              <a:t>Rehabilitationssport</a:t>
            </a:r>
            <a:endParaRPr lang="de-DE" dirty="0"/>
          </a:p>
        </p:txBody>
      </p:sp>
    </p:spTree>
    <p:extLst>
      <p:ext uri="{BB962C8B-B14F-4D97-AF65-F5344CB8AC3E}">
        <p14:creationId xmlns:p14="http://schemas.microsoft.com/office/powerpoint/2010/main" val="3160404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5FAD74CE-BC03-55BB-ACFA-6E112C506A8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FAB181B-A40B-D4D2-451C-CB9DAB075CAB}"/>
              </a:ext>
            </a:extLst>
          </p:cNvPr>
          <p:cNvSpPr>
            <a:spLocks noGrp="1"/>
          </p:cNvSpPr>
          <p:nvPr>
            <p:ph type="ctrTitle"/>
          </p:nvPr>
        </p:nvSpPr>
        <p:spPr>
          <a:xfrm>
            <a:off x="640080" y="493776"/>
            <a:ext cx="11000232" cy="5870448"/>
          </a:xfrm>
        </p:spPr>
        <p:txBody>
          <a:bodyPr>
            <a:normAutofit fontScale="90000"/>
          </a:bodyPr>
          <a:lstStyle/>
          <a:p>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Das geht aber nicht automatisch!</a:t>
            </a:r>
            <a:br>
              <a:rPr lang="de-DE" sz="5300" b="1" i="1" dirty="0">
                <a:latin typeface="Arial" panose="020B0604020202020204" pitchFamily="34" charset="0"/>
                <a:cs typeface="Arial" panose="020B0604020202020204" pitchFamily="34" charset="0"/>
              </a:rPr>
            </a:br>
            <a:br>
              <a:rPr lang="de-DE" sz="53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Dafür muss ich etwas machen!</a:t>
            </a:r>
            <a:br>
              <a:rPr lang="de-DE" sz="53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3200" dirty="0"/>
            </a:br>
            <a:br>
              <a:rPr lang="de-DE" sz="3200" dirty="0"/>
            </a:br>
            <a:br>
              <a:rPr lang="de-DE" sz="3200" dirty="0"/>
            </a:br>
            <a:endParaRPr lang="de-DE" sz="3200" dirty="0"/>
          </a:p>
        </p:txBody>
      </p:sp>
    </p:spTree>
    <p:extLst>
      <p:ext uri="{BB962C8B-B14F-4D97-AF65-F5344CB8AC3E}">
        <p14:creationId xmlns:p14="http://schemas.microsoft.com/office/powerpoint/2010/main" val="3601228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0C8C35B7-884C-A14D-35E2-84B005767D2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AB82C9F-72BA-3DD5-524D-B3E32CAC0FC3}"/>
              </a:ext>
            </a:extLst>
          </p:cNvPr>
          <p:cNvSpPr>
            <a:spLocks noGrp="1"/>
          </p:cNvSpPr>
          <p:nvPr>
            <p:ph type="ctrTitle"/>
          </p:nvPr>
        </p:nvSpPr>
        <p:spPr>
          <a:xfrm>
            <a:off x="640080" y="493776"/>
            <a:ext cx="11000232" cy="5870448"/>
          </a:xfrm>
        </p:spPr>
        <p:txBody>
          <a:bodyPr>
            <a:normAutofit fontScale="90000"/>
          </a:bodyPr>
          <a:lstStyle/>
          <a:p>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Die Lösungen hängen irgendwie mit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BEWEGUNG</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zusammen.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Bewegung / Sport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Wo ist da der Unterschied?</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3200" dirty="0"/>
            </a:br>
            <a:br>
              <a:rPr lang="de-DE" sz="3200" dirty="0"/>
            </a:br>
            <a:br>
              <a:rPr lang="de-DE" sz="3200" dirty="0"/>
            </a:br>
            <a:endParaRPr lang="de-DE" sz="3200" dirty="0"/>
          </a:p>
        </p:txBody>
      </p:sp>
    </p:spTree>
    <p:extLst>
      <p:ext uri="{BB962C8B-B14F-4D97-AF65-F5344CB8AC3E}">
        <p14:creationId xmlns:p14="http://schemas.microsoft.com/office/powerpoint/2010/main" val="1422625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10EB559D-F122-DBBD-6AF1-F4DC50F2063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CCA0846-14E3-C687-BD5E-65ACB279F698}"/>
              </a:ext>
            </a:extLst>
          </p:cNvPr>
          <p:cNvSpPr>
            <a:spLocks noGrp="1"/>
          </p:cNvSpPr>
          <p:nvPr>
            <p:ph type="ctrTitle"/>
          </p:nvPr>
        </p:nvSpPr>
        <p:spPr>
          <a:xfrm>
            <a:off x="640080" y="493776"/>
            <a:ext cx="11000232" cy="5870448"/>
          </a:xfrm>
        </p:spPr>
        <p:txBody>
          <a:bodyPr>
            <a:normAutofit fontScale="90000"/>
          </a:bodyPr>
          <a:lstStyle/>
          <a:p>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5300" b="1" i="1" dirty="0">
                <a:latin typeface="Arial" panose="020B0604020202020204" pitchFamily="34" charset="0"/>
                <a:cs typeface="Arial" panose="020B0604020202020204" pitchFamily="34" charset="0"/>
              </a:rPr>
              <a:t>Eine ganz einfache Definition: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Zur Bewegung zählen Aktivitäten, die im Rahmen von Freizeit, Spiel, Arbeit (auch Hausarbeit) oder Fortbewegung durchgeführt werden.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Sport hingegen sind geplante, strukturierte, wiederholende und zielgerichtete körperliche Aktivitäten (= Training)</a:t>
            </a:r>
            <a:br>
              <a:rPr lang="de-DE" sz="4000" b="1" i="1" dirty="0">
                <a:latin typeface="Arial" panose="020B0604020202020204" pitchFamily="34" charset="0"/>
                <a:cs typeface="Arial" panose="020B0604020202020204" pitchFamily="34" charset="0"/>
              </a:rPr>
            </a:br>
            <a:br>
              <a:rPr lang="de-DE" sz="3200" dirty="0"/>
            </a:br>
            <a:endParaRPr lang="de-DE" sz="3200" dirty="0"/>
          </a:p>
        </p:txBody>
      </p:sp>
    </p:spTree>
    <p:extLst>
      <p:ext uri="{BB962C8B-B14F-4D97-AF65-F5344CB8AC3E}">
        <p14:creationId xmlns:p14="http://schemas.microsoft.com/office/powerpoint/2010/main" val="3340675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D383D9DD-7083-956A-2BFB-135EA2E5105F}"/>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EB11E9F-2361-B436-8D51-B4F6A210C561}"/>
              </a:ext>
            </a:extLst>
          </p:cNvPr>
          <p:cNvSpPr>
            <a:spLocks noGrp="1"/>
          </p:cNvSpPr>
          <p:nvPr>
            <p:ph type="ctrTitle"/>
          </p:nvPr>
        </p:nvSpPr>
        <p:spPr>
          <a:xfrm>
            <a:off x="640080" y="493776"/>
            <a:ext cx="11000232" cy="5870448"/>
          </a:xfrm>
        </p:spPr>
        <p:txBody>
          <a:bodyPr>
            <a:normAutofit fontScale="90000"/>
          </a:bodyPr>
          <a:lstStyle/>
          <a:p>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Es gibt aber keine klare Grenze, </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der Übergang ist gleitend!</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Während ein durchtrainierter Jugendlicher eine „stramme Wanderung“ noch als Bewegung sieht, ist es für den etwas älteren Rentner schon Powersport.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3200" dirty="0"/>
            </a:br>
            <a:endParaRPr lang="de-DE" sz="3200" dirty="0"/>
          </a:p>
        </p:txBody>
      </p:sp>
    </p:spTree>
    <p:extLst>
      <p:ext uri="{BB962C8B-B14F-4D97-AF65-F5344CB8AC3E}">
        <p14:creationId xmlns:p14="http://schemas.microsoft.com/office/powerpoint/2010/main" val="33935355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5FFE5"/>
        </a:solidFill>
        <a:effectLst/>
      </p:bgPr>
    </p:bg>
    <p:spTree>
      <p:nvGrpSpPr>
        <p:cNvPr id="1" name="">
          <a:extLst>
            <a:ext uri="{FF2B5EF4-FFF2-40B4-BE49-F238E27FC236}">
              <a16:creationId xmlns:a16="http://schemas.microsoft.com/office/drawing/2014/main" id="{4B987068-E11A-5358-FC29-8EF0B296FC48}"/>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3186A74-FF08-E3C9-2DF0-1A4984E9B8D9}"/>
              </a:ext>
            </a:extLst>
          </p:cNvPr>
          <p:cNvSpPr>
            <a:spLocks noGrp="1"/>
          </p:cNvSpPr>
          <p:nvPr>
            <p:ph type="ctrTitle"/>
          </p:nvPr>
        </p:nvSpPr>
        <p:spPr>
          <a:xfrm>
            <a:off x="640080" y="493776"/>
            <a:ext cx="11000232" cy="5870448"/>
          </a:xfrm>
        </p:spPr>
        <p:txBody>
          <a:bodyPr>
            <a:normAutofit fontScale="90000"/>
          </a:bodyPr>
          <a:lstStyle/>
          <a:p>
            <a:pPr marL="457200" indent="-457200">
              <a:buFont typeface="Wingdings" panose="05000000000000000000" pitchFamily="2" charset="2"/>
              <a:buChar char="§"/>
            </a:pPr>
            <a:br>
              <a:rPr lang="de-DE" sz="3200" dirty="0"/>
            </a:br>
            <a:br>
              <a:rPr lang="de-DE" sz="3200" dirty="0"/>
            </a:br>
            <a:br>
              <a:rPr lang="de-DE" sz="3200" dirty="0"/>
            </a:br>
            <a:br>
              <a:rPr lang="de-DE" sz="3200" dirty="0"/>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Zu körperlichen Fähigkeiten gehören</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Ausdauer</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Kraft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Beweglichkeit</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Koordination</a:t>
            </a:r>
            <a:br>
              <a:rPr lang="de-DE" sz="4000" b="1" i="1" dirty="0">
                <a:latin typeface="Arial" panose="020B0604020202020204" pitchFamily="34" charset="0"/>
                <a:cs typeface="Arial" panose="020B0604020202020204" pitchFamily="34" charset="0"/>
              </a:rPr>
            </a:br>
            <a:r>
              <a:rPr lang="de-DE" sz="4000" b="1" i="1" dirty="0">
                <a:latin typeface="Arial" panose="020B0604020202020204" pitchFamily="34" charset="0"/>
                <a:cs typeface="Arial" panose="020B0604020202020204" pitchFamily="34" charset="0"/>
              </a:rPr>
              <a:t>*   Schnelligkeit</a:t>
            </a: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br>
              <a:rPr lang="de-DE" sz="4000" b="1" i="1" dirty="0">
                <a:latin typeface="Arial" panose="020B0604020202020204" pitchFamily="34" charset="0"/>
                <a:cs typeface="Arial" panose="020B0604020202020204" pitchFamily="34" charset="0"/>
              </a:rPr>
            </a:br>
            <a:endParaRPr lang="de-DE" sz="3200" dirty="0"/>
          </a:p>
        </p:txBody>
      </p:sp>
    </p:spTree>
    <p:extLst>
      <p:ext uri="{BB962C8B-B14F-4D97-AF65-F5344CB8AC3E}">
        <p14:creationId xmlns:p14="http://schemas.microsoft.com/office/powerpoint/2010/main" val="2334507467"/>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2138</Words>
  <Application>Microsoft Office PowerPoint</Application>
  <PresentationFormat>Breitbild</PresentationFormat>
  <Paragraphs>78</Paragraphs>
  <Slides>40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40</vt:i4>
      </vt:variant>
    </vt:vector>
  </HeadingPairs>
  <TitlesOfParts>
    <vt:vector size="46" baseType="lpstr">
      <vt:lpstr>Aptos</vt:lpstr>
      <vt:lpstr>Aptos Display</vt:lpstr>
      <vt:lpstr>Arial</vt:lpstr>
      <vt:lpstr>VistaSlabOT-Bold</vt:lpstr>
      <vt:lpstr>Wingdings</vt:lpstr>
      <vt:lpstr>Office</vt:lpstr>
      <vt:lpstr>   Wir begrüßen Sie:   Katja Gerecht  Annette Dunker  Winfrid Schulte    </vt:lpstr>
      <vt:lpstr>          Thema heute:  Bewegungstherapie   verordnungsfähiger Rehabilitationssport   </vt:lpstr>
      <vt:lpstr>    Bevor Annette Dunker ausgiebig auf das Thema REHASPORT eingeht, möchte ich kurz über das  VORHER und NACHHER sprechen.       </vt:lpstr>
      <vt:lpstr>     VORHER  Eigentlich ist unser Ziel:  Ich will doch gar nicht zur REHA!  Ich will ganz einfach  GESUND bleiben!   </vt:lpstr>
      <vt:lpstr>        Das geht aber nicht automatisch!  Dafür muss ich etwas machen!        </vt:lpstr>
      <vt:lpstr>          Die Lösungen hängen irgendwie mit BEWEGUNG zusammen.  Bewegung / Sport Wo ist da der Unterschied?      </vt:lpstr>
      <vt:lpstr>           Eine ganz einfache Definition:  Zur Bewegung zählen Aktivitäten, die im Rahmen von Freizeit, Spiel, Arbeit (auch Hausarbeit) oder Fortbewegung durchgeführt werden.  Sport hingegen sind geplante, strukturierte, wiederholende und zielgerichtete körperliche Aktivitäten (= Training)  </vt:lpstr>
      <vt:lpstr>            Es gibt aber keine klare Grenze,  der Übergang ist gleitend!  Während ein durchtrainierter Jugendlicher eine „stramme Wanderung“ noch als Bewegung sieht, ist es für den etwas älteren Rentner schon Powersport.    </vt:lpstr>
      <vt:lpstr>               Zu körperlichen Fähigkeiten gehören  *   Ausdauer *   Kraft *   Beweglichkeit *   Koordination *   Schnelligkeit    </vt:lpstr>
      <vt:lpstr>                 Diese Fähigkeiten können durch  BEWEGUNG und SPORT optimiert werden!      </vt:lpstr>
      <vt:lpstr>               Lebensqualität ist die subjektive Wahrnehmung einer Person, die mit persönlichen Zielen und Erwartungen zusammenhängt.  Man ist zufrieden, wenn die Bewegungsfähigkeit und das Wohlbefinden (Psyche) passt.   (natürlich auch die finanzielle Grundlage) </vt:lpstr>
      <vt:lpstr>                Mit Bewegung und Sport kann man die Stellschrauben an dem  Wohlfühlzustand „drehen“!  Jede*r hat allerdings andere Vorstellungen vom Wohlfühlzustand!    </vt:lpstr>
      <vt:lpstr>                 Die eine Gruppe ist schon zufrieden, wenn sie noch gemütlich um das Vorbecken der Sorpe spazieren gehen kann, die andere Gruppe möchte aber noch ausgiebige Bergwanderungen und Marathonläufe bewältigen.  Jede*r so, wie er / sie mag und kann!   </vt:lpstr>
      <vt:lpstr>                 Das Wohlfühlempfinden hängt daher stark mit *   körperlicher Fitness *   geistiger Fitness *   psychische Zufriedenheit und der Erwartungshaltung  zusammen.   </vt:lpstr>
      <vt:lpstr>                 Mit  SPORT und BEWEGUNG können wir unser  Wohlfühlempfinden  positiv beeinflussen.    </vt:lpstr>
      <vt:lpstr>                BEISPIELE  Ausdauer:  Walking (auch Powerwalking), Schwimmen, Radfahren, joggen …  Große Muskelgruppen werden gefordert! Gut für Kreislauf und Lunge.  </vt:lpstr>
      <vt:lpstr>                  Kraft:  Training mit Gewichten … (auch mit dem eigenen Körpergewicht)  Die Muskelmasse wird erhöht! Eine gut entwickelte Muskulatur kann die Wirbelsäule nachhaltig stabilisieren. Haltungsschäden und Rückenschmerzen kann man so vorbeugen. </vt:lpstr>
      <vt:lpstr>                  Kraft / hier auch Alltagskraft:  Getränkeflasche öffnen Kasten Wasser tragen Möbel rücken  Das ist wichtig für die selbstständige Bewältigung des Alltags.  Ein „Training“ mit der Wäscheklammer kann schon  sinnvoll sein!</vt:lpstr>
      <vt:lpstr>                  Beweglichkeit:  Dehnübungen … Auch Gelenkbeweglichkeit!  In jedem Alter lässt sich die Beweglichkeit verbessern!  Kann ich mich noch alleine ankleiden ? Erreiche ich meinen Rücken noch mit den Händen?</vt:lpstr>
      <vt:lpstr>                  weiter Beweglichkeit:   Außerdem kann bei gezielten Übungen die Stabilität und das Körper-Gleichgewicht trainiert werden.  Die Verletzungsgefahr der Muskeln, Bänder und Sehnen kann minimiert werden.  </vt:lpstr>
      <vt:lpstr>                  Koordination:  Förderung des Zusammenspiels von  Nerven und Muskulatur! Verschiedene Übungen werden dabei kombiniert. Luftballonspiel, Arme gegenläufig kreisen lassen …  Das Risiko von Stürzen kann damit gesenkt werden. </vt:lpstr>
      <vt:lpstr>                  Schnelligkeit:  Die Fähigkeit, bestimmte Bewegungen durch das Zusammenspiel von Koordination und Kraft mit hoher Beschleunigung auszuführen.  Sprint, Weitwurf, Boxen …    </vt:lpstr>
      <vt:lpstr>                  5 körperlichen Fähigkeiten:  Durch Aktivitäten im Sport / Bewegungsbereich können viele „Probleme“ im Idealfall verhindert  werden.  Die Entstehung von Krankheiten, gesundheitliche Schädigungen und Verletzungen können so verzögert werden oder die Eintrittswahrscheinlichkeit wird minimiert.  </vt:lpstr>
      <vt:lpstr>                  Bewegung / Sport „kämpft“ gegen  *    Herz- und Gefäßkrankheiten *   Haltungsprobleme *   Diabetes Typ 2 *   Bluthochdruck *   Lungenfunktionen *   Übergewicht *   Gicht *   bestimmte Krebserkrankungen *   einige psychiatrische Erkrankungen wie Depression (Stress)</vt:lpstr>
      <vt:lpstr>                  Wer also sein Leben lang Sport treibt, hat gute Chancen, der Reha zu „entgehen“.  Wer im fortschreitenden Alter erst anfängt, verbessert aber auch die Voraussetzungen.  Das nennt sich dann Prävention!  Bei Einhaltung von definierten Vorgaben unterstützen Krankenkassen gezielte Prävention. Aber auch guter Vereinssport oder „Selbsttraining“ erfüllt den Zweck!</vt:lpstr>
      <vt:lpstr>                  Aber nicht jede*r bewegt sich genug!  Senioren erzählen mir oft: „Ich habe ganz viel Sport gemacht. Aber dann kam Ausbildung, Job und Familie …“  Nur: Wenn man jahrelang (Jahrzehntelang) inaktiv war, baut der Körper ab. Man ist daher für medizinische Problemfälle anfälliger.  </vt:lpstr>
      <vt:lpstr>                 Aber auch Bewegung und Sport ist keine Garantie für ein beschwerdefreies Leben.  Es gibt leider auch die grausamen Schicksalsschläge:  * Krankheiten * Unfall   </vt:lpstr>
      <vt:lpstr>                     Und dann ist ein ärztlicher Eingriff mit anschließender Reha unausweichlich!      </vt:lpstr>
      <vt:lpstr>                     Bevor Annette Dunker das Hauptthema behandelt, möchte ich aber noch einen wichtigen Punkt ansprechen:  Die Prähabilitation    </vt:lpstr>
      <vt:lpstr>                       PRÄ    steht für VOR  Also  VOR DER REHA     </vt:lpstr>
      <vt:lpstr>                     Bei einem operativen Eingriff wird der Körper geschwächt.  Je stärker ich aber VOR DER OPERATION bin, desto schneller werde ich hinterher wieder fit.     </vt:lpstr>
      <vt:lpstr>                    Bei einem geplanten Eingriff ist es ideal, wenn man vorher den eigenen Möglichkeiten entsprechend Ausdauer, Kraft, Beweglichkeit, Koordination und Schnelligkeit trainiert!!!  Man hat so genug Reserven für den Eingriff. (idealerweise genug oder wenigstens bessere …)    Komplikationen werden so reduziert!   </vt:lpstr>
      <vt:lpstr>                    und nun  R E H A     </vt:lpstr>
      <vt:lpstr>                    Nach der Reha  JETZT NUR NICHT AUFHÖREN!  Man hat sich durch die Reha (hoffentlich) einen akzeptablen Lebensstandard erarbeitet. Im Idealfall kann man sich sogar noch steigern. Ansonsten sollte man das Erreichte wenigstens lange halten.  </vt:lpstr>
      <vt:lpstr>                    Also:  Suchen sie sich einen Verein, der Ihren Vorstellungen entsprechend passende Angebote hat.  Oder gehen Sie in ein Fitnessstudio mit einem qualifizierten Beratungsteam.  Oder trainieren Sie „sich selbst“, wenn Sie sich einen zweckmäßigen Trainingsplan erstellen können.</vt:lpstr>
      <vt:lpstr>                    Egal in welcher Situation Sie sind:  Machen Sie SELBST daraus das Beste! Jede*r ist anders, die Lösung ist aber gleich:  Bewegen Sie sich! Treiben Sie Sport!   </vt:lpstr>
      <vt:lpstr>                      Ganz wichtig:  Die Muskeln brauchen Impulse, um zu wachsen. Sie brauchen aber auch Zeit, um zu wachsen.  Ein tägliches Training (außer bei  Leistungssportler*innen) ist daher nicht zielführend.  </vt:lpstr>
      <vt:lpstr>                      Ganz wichtig:  Daher gehört REGENERATION zum Sport.  Gönnen Sie sich nach einem anstrengenden Training eine längere Pause! GENIESSEN Sie diese „Freizeit!  </vt:lpstr>
      <vt:lpstr>                      Ganz wichtig:  Mit längerer Pause meine ich ein bis drei Tage, nicht drei Monate       </vt:lpstr>
      <vt:lpstr>                    Ende des Vortrages!  Noch Fragen?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Winfrid Schulte</dc:creator>
  <cp:lastModifiedBy>Winfrid Schulte</cp:lastModifiedBy>
  <cp:revision>1</cp:revision>
  <dcterms:created xsi:type="dcterms:W3CDTF">2025-01-15T18:33:32Z</dcterms:created>
  <dcterms:modified xsi:type="dcterms:W3CDTF">2025-01-16T12:57:43Z</dcterms:modified>
</cp:coreProperties>
</file>